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4.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2" r:id="rId1"/>
    <p:sldMasterId id="2147483675" r:id="rId2"/>
    <p:sldMasterId id="2147483683" r:id="rId3"/>
    <p:sldMasterId id="2147483668" r:id="rId4"/>
    <p:sldMasterId id="2147483660" r:id="rId5"/>
  </p:sldMasterIdLst>
  <p:notesMasterIdLst>
    <p:notesMasterId r:id="rId17"/>
  </p:notesMasterIdLst>
  <p:sldIdLst>
    <p:sldId id="256" r:id="rId6"/>
    <p:sldId id="258" r:id="rId7"/>
    <p:sldId id="259" r:id="rId8"/>
    <p:sldId id="257" r:id="rId9"/>
    <p:sldId id="260" r:id="rId10"/>
    <p:sldId id="261" r:id="rId11"/>
    <p:sldId id="268" r:id="rId12"/>
    <p:sldId id="263" r:id="rId13"/>
    <p:sldId id="266" r:id="rId14"/>
    <p:sldId id="265"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91B"/>
    <a:srgbClr val="B2894B"/>
    <a:srgbClr val="FFFFFF"/>
    <a:srgbClr val="000000"/>
    <a:srgbClr val="C09C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5971" autoAdjust="0"/>
  </p:normalViewPr>
  <p:slideViewPr>
    <p:cSldViewPr snapToGrid="0">
      <p:cViewPr>
        <p:scale>
          <a:sx n="79" d="100"/>
          <a:sy n="79" d="100"/>
        </p:scale>
        <p:origin x="1752"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s>
</file>

<file path=ppt/media/hdphoto1.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23A25E-812A-4112-B61B-25166976D215}" type="datetimeFigureOut">
              <a:rPr lang="en-US" smtClean="0"/>
              <a:t>3/26/2023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F383E3-B58E-4336-B1D2-ECDBC086C0BC}" type="slidenum">
              <a:rPr lang="en-US" smtClean="0"/>
              <a:t>‹#›</a:t>
            </a:fld>
            <a:endParaRPr lang="en-US"/>
          </a:p>
        </p:txBody>
      </p:sp>
    </p:spTree>
    <p:extLst>
      <p:ext uri="{BB962C8B-B14F-4D97-AF65-F5344CB8AC3E}">
        <p14:creationId xmlns:p14="http://schemas.microsoft.com/office/powerpoint/2010/main" val="3281173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F383E3-B58E-4336-B1D2-ECDBC086C0BC}" type="slidenum">
              <a:rPr lang="en-US" smtClean="0"/>
              <a:t>2</a:t>
            </a:fld>
            <a:endParaRPr lang="en-US"/>
          </a:p>
        </p:txBody>
      </p:sp>
    </p:spTree>
    <p:extLst>
      <p:ext uri="{BB962C8B-B14F-4D97-AF65-F5344CB8AC3E}">
        <p14:creationId xmlns:p14="http://schemas.microsoft.com/office/powerpoint/2010/main" val="4942935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94DD5-0412-6363-C48E-999DAAF5E07A}"/>
              </a:ext>
            </a:extLst>
          </p:cNvPr>
          <p:cNvSpPr>
            <a:spLocks noGrp="1"/>
          </p:cNvSpPr>
          <p:nvPr>
            <p:ph type="title"/>
          </p:nvPr>
        </p:nvSpPr>
        <p:spPr>
          <a:xfrm>
            <a:off x="225468" y="928796"/>
            <a:ext cx="4242670" cy="2127554"/>
          </a:xfrm>
        </p:spPr>
        <p:txBody>
          <a:bodyPr/>
          <a:lstStyle>
            <a:lvl1pPr>
              <a:defRPr b="1">
                <a:latin typeface="Arial" panose="020B0604020202020204" pitchFamily="34" charset="0"/>
                <a:cs typeface="Arial" panose="020B0604020202020204"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1F25CE5E-78C6-4E6E-BC78-9021DBED6596}"/>
              </a:ext>
            </a:extLst>
          </p:cNvPr>
          <p:cNvSpPr>
            <a:spLocks noGrp="1"/>
          </p:cNvSpPr>
          <p:nvPr>
            <p:ph type="dt" sz="half" idx="10"/>
          </p:nvPr>
        </p:nvSpPr>
        <p:spPr/>
        <p:txBody>
          <a:bodyPr/>
          <a:lstStyle/>
          <a:p>
            <a:fld id="{9BC8B875-32B8-4ED1-BA1B-E2EC6CBD6650}" type="datetimeFigureOut">
              <a:rPr lang="en-US" smtClean="0"/>
              <a:t>3/26/2023</a:t>
            </a:fld>
            <a:endParaRPr lang="en-US"/>
          </a:p>
        </p:txBody>
      </p:sp>
      <p:sp>
        <p:nvSpPr>
          <p:cNvPr id="4" name="Footer Placeholder 3">
            <a:extLst>
              <a:ext uri="{FF2B5EF4-FFF2-40B4-BE49-F238E27FC236}">
                <a16:creationId xmlns:a16="http://schemas.microsoft.com/office/drawing/2014/main" id="{D1A8EF4E-319F-4B2D-ADC5-356DBCAF165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AC9DAC2-BC7A-5D53-DF3D-EB7CEBA87D64}"/>
              </a:ext>
            </a:extLst>
          </p:cNvPr>
          <p:cNvSpPr>
            <a:spLocks noGrp="1"/>
          </p:cNvSpPr>
          <p:nvPr>
            <p:ph type="sldNum" sz="quarter" idx="12"/>
          </p:nvPr>
        </p:nvSpPr>
        <p:spPr/>
        <p:txBody>
          <a:bodyPr/>
          <a:lstStyle/>
          <a:p>
            <a:fld id="{D34C7555-4B28-4C58-9D3A-4F8215805A28}" type="slidenum">
              <a:rPr lang="en-US" smtClean="0"/>
              <a:t>‹#›</a:t>
            </a:fld>
            <a:endParaRPr lang="en-US"/>
          </a:p>
        </p:txBody>
      </p:sp>
      <p:sp>
        <p:nvSpPr>
          <p:cNvPr id="6" name="Text Placeholder 2">
            <a:extLst>
              <a:ext uri="{FF2B5EF4-FFF2-40B4-BE49-F238E27FC236}">
                <a16:creationId xmlns:a16="http://schemas.microsoft.com/office/drawing/2014/main" id="{42673C69-F93C-B085-B154-2C106D57E23A}"/>
              </a:ext>
            </a:extLst>
          </p:cNvPr>
          <p:cNvSpPr>
            <a:spLocks noGrp="1"/>
          </p:cNvSpPr>
          <p:nvPr>
            <p:ph idx="1"/>
          </p:nvPr>
        </p:nvSpPr>
        <p:spPr>
          <a:xfrm>
            <a:off x="4835047" y="701457"/>
            <a:ext cx="7031276" cy="5475505"/>
          </a:xfrm>
          <a:prstGeom prst="rect">
            <a:avLst/>
          </a:prstGeom>
        </p:spPr>
        <p:txBody>
          <a:bodyPr vert="horz" lIns="91440" tIns="45720" rIns="91440" bIns="45720" rtlCol="0">
            <a:norm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52179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25944D-1857-2A4B-B7C6-8329ED338529}"/>
              </a:ext>
            </a:extLst>
          </p:cNvPr>
          <p:cNvSpPr>
            <a:spLocks noGrp="1"/>
          </p:cNvSpPr>
          <p:nvPr>
            <p:ph type="dt" sz="half" idx="10"/>
          </p:nvPr>
        </p:nvSpPr>
        <p:spPr/>
        <p:txBody>
          <a:bodyPr/>
          <a:lstStyle/>
          <a:p>
            <a:fld id="{AFE521F5-316F-4392-B5A6-AB1F96BCC3D9}" type="datetimeFigureOut">
              <a:rPr lang="en-US" smtClean="0"/>
              <a:t>3/26/2023</a:t>
            </a:fld>
            <a:endParaRPr lang="en-US"/>
          </a:p>
        </p:txBody>
      </p:sp>
      <p:sp>
        <p:nvSpPr>
          <p:cNvPr id="3" name="Footer Placeholder 2">
            <a:extLst>
              <a:ext uri="{FF2B5EF4-FFF2-40B4-BE49-F238E27FC236}">
                <a16:creationId xmlns:a16="http://schemas.microsoft.com/office/drawing/2014/main" id="{D2C7F8B9-FB1B-818D-2DAB-3F522E75BB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AAD4C2E-A66F-4B6F-1367-5BE72E7CA38C}"/>
              </a:ext>
            </a:extLst>
          </p:cNvPr>
          <p:cNvSpPr>
            <a:spLocks noGrp="1"/>
          </p:cNvSpPr>
          <p:nvPr>
            <p:ph type="sldNum" sz="quarter" idx="12"/>
          </p:nvPr>
        </p:nvSpPr>
        <p:spPr/>
        <p:txBody>
          <a:bodyPr/>
          <a:lstStyle/>
          <a:p>
            <a:fld id="{F2646B10-EC1D-4E50-AC89-D1C117679F5A}" type="slidenum">
              <a:rPr lang="en-US" smtClean="0"/>
              <a:t>‹#›</a:t>
            </a:fld>
            <a:endParaRPr lang="en-US"/>
          </a:p>
        </p:txBody>
      </p:sp>
    </p:spTree>
    <p:extLst>
      <p:ext uri="{BB962C8B-B14F-4D97-AF65-F5344CB8AC3E}">
        <p14:creationId xmlns:p14="http://schemas.microsoft.com/office/powerpoint/2010/main" val="3283488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6DDE4-58AB-9AEA-7D66-D028AE3AD9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28EC3BE-2106-2C82-6E76-85BB8E73EF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89FDB12-631C-D75B-D318-F0AFBE72B65A}"/>
              </a:ext>
            </a:extLst>
          </p:cNvPr>
          <p:cNvSpPr>
            <a:spLocks noGrp="1"/>
          </p:cNvSpPr>
          <p:nvPr>
            <p:ph type="dt" sz="half" idx="10"/>
          </p:nvPr>
        </p:nvSpPr>
        <p:spPr/>
        <p:txBody>
          <a:bodyPr/>
          <a:lstStyle/>
          <a:p>
            <a:fld id="{930EA88A-3EA9-4F90-919B-C4BF5ACCCA69}" type="datetimeFigureOut">
              <a:rPr lang="en-US" smtClean="0"/>
              <a:t>3/26/2023</a:t>
            </a:fld>
            <a:endParaRPr lang="en-US"/>
          </a:p>
        </p:txBody>
      </p:sp>
      <p:sp>
        <p:nvSpPr>
          <p:cNvPr id="5" name="Footer Placeholder 4">
            <a:extLst>
              <a:ext uri="{FF2B5EF4-FFF2-40B4-BE49-F238E27FC236}">
                <a16:creationId xmlns:a16="http://schemas.microsoft.com/office/drawing/2014/main" id="{26C63723-47EF-6D2B-A9F2-83D5BFF9EC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CC3D63-FA11-0054-E415-F680D8C408E4}"/>
              </a:ext>
            </a:extLst>
          </p:cNvPr>
          <p:cNvSpPr>
            <a:spLocks noGrp="1"/>
          </p:cNvSpPr>
          <p:nvPr>
            <p:ph type="sldNum" sz="quarter" idx="12"/>
          </p:nvPr>
        </p:nvSpPr>
        <p:spPr/>
        <p:txBody>
          <a:bodyPr/>
          <a:lstStyle/>
          <a:p>
            <a:fld id="{BEFE01EB-2CBC-4169-AA70-1DB7587516D8}" type="slidenum">
              <a:rPr lang="en-US" smtClean="0"/>
              <a:t>‹#›</a:t>
            </a:fld>
            <a:endParaRPr lang="en-US"/>
          </a:p>
        </p:txBody>
      </p:sp>
    </p:spTree>
    <p:extLst>
      <p:ext uri="{BB962C8B-B14F-4D97-AF65-F5344CB8AC3E}">
        <p14:creationId xmlns:p14="http://schemas.microsoft.com/office/powerpoint/2010/main" val="2181654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DFF3C-9894-FF60-7797-F5FD29B64A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4E7738B-C7F0-B562-E2FC-F8E0463BF0FF}"/>
              </a:ext>
            </a:extLst>
          </p:cNvPr>
          <p:cNvSpPr>
            <a:spLocks noGrp="1"/>
          </p:cNvSpPr>
          <p:nvPr>
            <p:ph type="dt" sz="half" idx="10"/>
          </p:nvPr>
        </p:nvSpPr>
        <p:spPr/>
        <p:txBody>
          <a:bodyPr/>
          <a:lstStyle/>
          <a:p>
            <a:fld id="{930EA88A-3EA9-4F90-919B-C4BF5ACCCA69}" type="datetimeFigureOut">
              <a:rPr lang="en-US" smtClean="0"/>
              <a:t>3/26/2023</a:t>
            </a:fld>
            <a:endParaRPr lang="en-US"/>
          </a:p>
        </p:txBody>
      </p:sp>
      <p:sp>
        <p:nvSpPr>
          <p:cNvPr id="4" name="Footer Placeholder 3">
            <a:extLst>
              <a:ext uri="{FF2B5EF4-FFF2-40B4-BE49-F238E27FC236}">
                <a16:creationId xmlns:a16="http://schemas.microsoft.com/office/drawing/2014/main" id="{E068B360-7645-6ADE-A907-F9D09662D63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20C063-FE2E-BF88-E7A3-4FB3158D37F7}"/>
              </a:ext>
            </a:extLst>
          </p:cNvPr>
          <p:cNvSpPr>
            <a:spLocks noGrp="1"/>
          </p:cNvSpPr>
          <p:nvPr>
            <p:ph type="sldNum" sz="quarter" idx="12"/>
          </p:nvPr>
        </p:nvSpPr>
        <p:spPr/>
        <p:txBody>
          <a:bodyPr/>
          <a:lstStyle/>
          <a:p>
            <a:fld id="{BEFE01EB-2CBC-4169-AA70-1DB7587516D8}" type="slidenum">
              <a:rPr lang="en-US" smtClean="0"/>
              <a:t>‹#›</a:t>
            </a:fld>
            <a:endParaRPr lang="en-US"/>
          </a:p>
        </p:txBody>
      </p:sp>
    </p:spTree>
    <p:extLst>
      <p:ext uri="{BB962C8B-B14F-4D97-AF65-F5344CB8AC3E}">
        <p14:creationId xmlns:p14="http://schemas.microsoft.com/office/powerpoint/2010/main" val="41468393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9FFE4-F55D-9D0E-B958-CE33D1100D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9B0B66-E755-E0FC-0AFF-8F78BA6F07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33D456-CE24-380A-F396-0A9D879109A5}"/>
              </a:ext>
            </a:extLst>
          </p:cNvPr>
          <p:cNvSpPr>
            <a:spLocks noGrp="1"/>
          </p:cNvSpPr>
          <p:nvPr>
            <p:ph type="dt" sz="half" idx="10"/>
          </p:nvPr>
        </p:nvSpPr>
        <p:spPr/>
        <p:txBody>
          <a:bodyPr/>
          <a:lstStyle/>
          <a:p>
            <a:fld id="{B6806527-5285-4804-9413-1F2D6333EE64}" type="datetimeFigureOut">
              <a:rPr lang="en-US" smtClean="0"/>
              <a:t>3/26/2023</a:t>
            </a:fld>
            <a:endParaRPr lang="en-US"/>
          </a:p>
        </p:txBody>
      </p:sp>
      <p:sp>
        <p:nvSpPr>
          <p:cNvPr id="5" name="Footer Placeholder 4">
            <a:extLst>
              <a:ext uri="{FF2B5EF4-FFF2-40B4-BE49-F238E27FC236}">
                <a16:creationId xmlns:a16="http://schemas.microsoft.com/office/drawing/2014/main" id="{E5298C72-B7C7-8340-F1C8-3CB95F6256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C8A809-3529-0B67-F733-4FFE8CB26E6D}"/>
              </a:ext>
            </a:extLst>
          </p:cNvPr>
          <p:cNvSpPr>
            <a:spLocks noGrp="1"/>
          </p:cNvSpPr>
          <p:nvPr>
            <p:ph type="sldNum" sz="quarter" idx="12"/>
          </p:nvPr>
        </p:nvSpPr>
        <p:spPr/>
        <p:txBody>
          <a:bodyPr/>
          <a:lstStyle/>
          <a:p>
            <a:fld id="{B83BBFA8-BFDF-4F8C-83EE-77CD86D248C1}" type="slidenum">
              <a:rPr lang="en-US" smtClean="0"/>
              <a:t>‹#›</a:t>
            </a:fld>
            <a:endParaRPr lang="en-US"/>
          </a:p>
        </p:txBody>
      </p:sp>
    </p:spTree>
    <p:extLst>
      <p:ext uri="{BB962C8B-B14F-4D97-AF65-F5344CB8AC3E}">
        <p14:creationId xmlns:p14="http://schemas.microsoft.com/office/powerpoint/2010/main" val="173021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9CCFD-AC3E-7FFE-0DA9-588EBB980E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DA6DC50-E466-CEEB-A98D-A8DE2B8FC1AA}"/>
              </a:ext>
            </a:extLst>
          </p:cNvPr>
          <p:cNvSpPr>
            <a:spLocks noGrp="1"/>
          </p:cNvSpPr>
          <p:nvPr>
            <p:ph type="dt" sz="half" idx="10"/>
          </p:nvPr>
        </p:nvSpPr>
        <p:spPr/>
        <p:txBody>
          <a:bodyPr/>
          <a:lstStyle/>
          <a:p>
            <a:fld id="{B6806527-5285-4804-9413-1F2D6333EE64}" type="datetimeFigureOut">
              <a:rPr lang="en-US" smtClean="0"/>
              <a:t>3/26/2023</a:t>
            </a:fld>
            <a:endParaRPr lang="en-US"/>
          </a:p>
        </p:txBody>
      </p:sp>
      <p:sp>
        <p:nvSpPr>
          <p:cNvPr id="4" name="Footer Placeholder 3">
            <a:extLst>
              <a:ext uri="{FF2B5EF4-FFF2-40B4-BE49-F238E27FC236}">
                <a16:creationId xmlns:a16="http://schemas.microsoft.com/office/drawing/2014/main" id="{FED3756B-89AC-0C67-B5C2-54D9EF2C5B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B6F727-DAE3-4964-5618-2F0D4BA7093D}"/>
              </a:ext>
            </a:extLst>
          </p:cNvPr>
          <p:cNvSpPr>
            <a:spLocks noGrp="1"/>
          </p:cNvSpPr>
          <p:nvPr>
            <p:ph type="sldNum" sz="quarter" idx="12"/>
          </p:nvPr>
        </p:nvSpPr>
        <p:spPr/>
        <p:txBody>
          <a:bodyPr/>
          <a:lstStyle/>
          <a:p>
            <a:fld id="{B83BBFA8-BFDF-4F8C-83EE-77CD86D248C1}" type="slidenum">
              <a:rPr lang="en-US" smtClean="0"/>
              <a:t>‹#›</a:t>
            </a:fld>
            <a:endParaRPr lang="en-US"/>
          </a:p>
        </p:txBody>
      </p:sp>
    </p:spTree>
    <p:extLst>
      <p:ext uri="{BB962C8B-B14F-4D97-AF65-F5344CB8AC3E}">
        <p14:creationId xmlns:p14="http://schemas.microsoft.com/office/powerpoint/2010/main" val="3777158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34651-61DC-1711-36CA-57C41199D3E3}"/>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CD6F31C-FB9F-A0D8-D2A1-C6A3BF60299A}"/>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65E92C-C406-8DCA-D7AE-BFF4FE7CDF9B}"/>
              </a:ext>
            </a:extLst>
          </p:cNvPr>
          <p:cNvSpPr>
            <a:spLocks noGrp="1"/>
          </p:cNvSpPr>
          <p:nvPr>
            <p:ph type="dt" sz="half" idx="10"/>
          </p:nvPr>
        </p:nvSpPr>
        <p:spPr/>
        <p:txBody>
          <a:bodyPr/>
          <a:lstStyle/>
          <a:p>
            <a:fld id="{47BB7480-994F-46AE-93F6-CA18C584AD16}" type="datetimeFigureOut">
              <a:rPr lang="en-US" smtClean="0"/>
              <a:t>3/26/2023</a:t>
            </a:fld>
            <a:endParaRPr lang="en-US"/>
          </a:p>
        </p:txBody>
      </p:sp>
      <p:sp>
        <p:nvSpPr>
          <p:cNvPr id="5" name="Footer Placeholder 4">
            <a:extLst>
              <a:ext uri="{FF2B5EF4-FFF2-40B4-BE49-F238E27FC236}">
                <a16:creationId xmlns:a16="http://schemas.microsoft.com/office/drawing/2014/main" id="{8C67F748-0EC8-93C0-6C98-CE1F258AA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7E7C30-9373-2F4B-ACAB-2E9C83308F10}"/>
              </a:ext>
            </a:extLst>
          </p:cNvPr>
          <p:cNvSpPr>
            <a:spLocks noGrp="1"/>
          </p:cNvSpPr>
          <p:nvPr>
            <p:ph type="sldNum" sz="quarter" idx="12"/>
          </p:nvPr>
        </p:nvSpPr>
        <p:spPr/>
        <p:txBody>
          <a:bodyPr/>
          <a:lstStyle/>
          <a:p>
            <a:fld id="{7CA343E0-3712-43EA-AC34-4BE558A1E6C5}" type="slidenum">
              <a:rPr lang="en-US" smtClean="0"/>
              <a:t>‹#›</a:t>
            </a:fld>
            <a:endParaRPr lang="en-US"/>
          </a:p>
        </p:txBody>
      </p:sp>
    </p:spTree>
    <p:extLst>
      <p:ext uri="{BB962C8B-B14F-4D97-AF65-F5344CB8AC3E}">
        <p14:creationId xmlns:p14="http://schemas.microsoft.com/office/powerpoint/2010/main" val="3500770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C3E09-D4AE-2E9F-8BEA-6D48A064549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6664973B-F5BF-1D55-312C-8CC64C5170E8}"/>
              </a:ext>
            </a:extLst>
          </p:cNvPr>
          <p:cNvSpPr>
            <a:spLocks noGrp="1"/>
          </p:cNvSpPr>
          <p:nvPr>
            <p:ph type="dt" sz="half" idx="10"/>
          </p:nvPr>
        </p:nvSpPr>
        <p:spPr/>
        <p:txBody>
          <a:bodyPr/>
          <a:lstStyle/>
          <a:p>
            <a:fld id="{47BB7480-994F-46AE-93F6-CA18C584AD16}" type="datetimeFigureOut">
              <a:rPr lang="en-US" smtClean="0"/>
              <a:t>3/26/2023</a:t>
            </a:fld>
            <a:endParaRPr lang="en-US"/>
          </a:p>
        </p:txBody>
      </p:sp>
      <p:sp>
        <p:nvSpPr>
          <p:cNvPr id="4" name="Footer Placeholder 3">
            <a:extLst>
              <a:ext uri="{FF2B5EF4-FFF2-40B4-BE49-F238E27FC236}">
                <a16:creationId xmlns:a16="http://schemas.microsoft.com/office/drawing/2014/main" id="{9FD52C21-8D77-EA41-D488-0C927D4D340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3C4140-AF8D-9042-EE65-7B5DF6BD9E82}"/>
              </a:ext>
            </a:extLst>
          </p:cNvPr>
          <p:cNvSpPr>
            <a:spLocks noGrp="1"/>
          </p:cNvSpPr>
          <p:nvPr>
            <p:ph type="sldNum" sz="quarter" idx="12"/>
          </p:nvPr>
        </p:nvSpPr>
        <p:spPr/>
        <p:txBody>
          <a:bodyPr/>
          <a:lstStyle/>
          <a:p>
            <a:fld id="{7CA343E0-3712-43EA-AC34-4BE558A1E6C5}" type="slidenum">
              <a:rPr lang="en-US" smtClean="0"/>
              <a:t>‹#›</a:t>
            </a:fld>
            <a:endParaRPr lang="en-US"/>
          </a:p>
        </p:txBody>
      </p:sp>
    </p:spTree>
    <p:extLst>
      <p:ext uri="{BB962C8B-B14F-4D97-AF65-F5344CB8AC3E}">
        <p14:creationId xmlns:p14="http://schemas.microsoft.com/office/powerpoint/2010/main" val="439616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4EF20-18C9-6EF3-C514-0D7D1DC3F3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5C9EF3-41F3-B36D-2711-77513DDFB9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AFBA37-DA35-1863-1D6A-B75E11B50C70}"/>
              </a:ext>
            </a:extLst>
          </p:cNvPr>
          <p:cNvSpPr>
            <a:spLocks noGrp="1"/>
          </p:cNvSpPr>
          <p:nvPr>
            <p:ph type="dt" sz="half" idx="10"/>
          </p:nvPr>
        </p:nvSpPr>
        <p:spPr/>
        <p:txBody>
          <a:bodyPr/>
          <a:lstStyle/>
          <a:p>
            <a:fld id="{AFE521F5-316F-4392-B5A6-AB1F96BCC3D9}" type="datetimeFigureOut">
              <a:rPr lang="en-US" smtClean="0"/>
              <a:t>3/26/2023</a:t>
            </a:fld>
            <a:endParaRPr lang="en-US"/>
          </a:p>
        </p:txBody>
      </p:sp>
      <p:sp>
        <p:nvSpPr>
          <p:cNvPr id="5" name="Footer Placeholder 4">
            <a:extLst>
              <a:ext uri="{FF2B5EF4-FFF2-40B4-BE49-F238E27FC236}">
                <a16:creationId xmlns:a16="http://schemas.microsoft.com/office/drawing/2014/main" id="{CC144421-3D5B-700E-E8FE-220AD0007B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F43699-EEEA-0CC7-A4EC-4BC80AB068AC}"/>
              </a:ext>
            </a:extLst>
          </p:cNvPr>
          <p:cNvSpPr>
            <a:spLocks noGrp="1"/>
          </p:cNvSpPr>
          <p:nvPr>
            <p:ph type="sldNum" sz="quarter" idx="12"/>
          </p:nvPr>
        </p:nvSpPr>
        <p:spPr/>
        <p:txBody>
          <a:bodyPr/>
          <a:lstStyle/>
          <a:p>
            <a:fld id="{F2646B10-EC1D-4E50-AC89-D1C117679F5A}" type="slidenum">
              <a:rPr lang="en-US" smtClean="0"/>
              <a:t>‹#›</a:t>
            </a:fld>
            <a:endParaRPr lang="en-US"/>
          </a:p>
        </p:txBody>
      </p:sp>
    </p:spTree>
    <p:extLst>
      <p:ext uri="{BB962C8B-B14F-4D97-AF65-F5344CB8AC3E}">
        <p14:creationId xmlns:p14="http://schemas.microsoft.com/office/powerpoint/2010/main" val="37670590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51BE5-F466-B1BB-C210-E005711DCB3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27BFBD-D97D-CCF5-49A1-14F6E37044BA}"/>
              </a:ext>
            </a:extLst>
          </p:cNvPr>
          <p:cNvSpPr>
            <a:spLocks noGrp="1"/>
          </p:cNvSpPr>
          <p:nvPr>
            <p:ph type="dt" sz="half" idx="10"/>
          </p:nvPr>
        </p:nvSpPr>
        <p:spPr/>
        <p:txBody>
          <a:bodyPr/>
          <a:lstStyle/>
          <a:p>
            <a:fld id="{AFE521F5-316F-4392-B5A6-AB1F96BCC3D9}" type="datetimeFigureOut">
              <a:rPr lang="en-US" smtClean="0"/>
              <a:t>3/26/2023</a:t>
            </a:fld>
            <a:endParaRPr lang="en-US"/>
          </a:p>
        </p:txBody>
      </p:sp>
      <p:sp>
        <p:nvSpPr>
          <p:cNvPr id="4" name="Footer Placeholder 3">
            <a:extLst>
              <a:ext uri="{FF2B5EF4-FFF2-40B4-BE49-F238E27FC236}">
                <a16:creationId xmlns:a16="http://schemas.microsoft.com/office/drawing/2014/main" id="{5285C06C-1302-DFC1-E4C6-E37081E019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9C7EE3-39E6-7659-D9FF-282D9C6E0309}"/>
              </a:ext>
            </a:extLst>
          </p:cNvPr>
          <p:cNvSpPr>
            <a:spLocks noGrp="1"/>
          </p:cNvSpPr>
          <p:nvPr>
            <p:ph type="sldNum" sz="quarter" idx="12"/>
          </p:nvPr>
        </p:nvSpPr>
        <p:spPr/>
        <p:txBody>
          <a:bodyPr/>
          <a:lstStyle/>
          <a:p>
            <a:fld id="{F2646B10-EC1D-4E50-AC89-D1C117679F5A}" type="slidenum">
              <a:rPr lang="en-US" smtClean="0"/>
              <a:t>‹#›</a:t>
            </a:fld>
            <a:endParaRPr lang="en-US"/>
          </a:p>
        </p:txBody>
      </p:sp>
    </p:spTree>
    <p:extLst>
      <p:ext uri="{BB962C8B-B14F-4D97-AF65-F5344CB8AC3E}">
        <p14:creationId xmlns:p14="http://schemas.microsoft.com/office/powerpoint/2010/main" val="1945970601"/>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5.xml"/><Relationship Id="rId1" Type="http://schemas.openxmlformats.org/officeDocument/2006/relationships/slideLayout" Target="../slideLayouts/slideLayout4.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17A2A5-F1F2-8658-9167-0B67BD934C15}"/>
              </a:ext>
            </a:extLst>
          </p:cNvPr>
          <p:cNvSpPr>
            <a:spLocks noGrp="1"/>
          </p:cNvSpPr>
          <p:nvPr>
            <p:ph type="title"/>
          </p:nvPr>
        </p:nvSpPr>
        <p:spPr>
          <a:xfrm>
            <a:off x="315238" y="950464"/>
            <a:ext cx="4144028" cy="210385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BD9649A1-4EF4-DF34-F80F-46210CA473F9}"/>
              </a:ext>
            </a:extLst>
          </p:cNvPr>
          <p:cNvSpPr>
            <a:spLocks noGrp="1"/>
          </p:cNvSpPr>
          <p:nvPr>
            <p:ph type="body" idx="1"/>
          </p:nvPr>
        </p:nvSpPr>
        <p:spPr>
          <a:xfrm>
            <a:off x="4929278" y="681037"/>
            <a:ext cx="6947484" cy="549592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9443DC3-D433-400A-CE8A-B261D6D767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C8B875-32B8-4ED1-BA1B-E2EC6CBD6650}" type="datetimeFigureOut">
              <a:rPr lang="en-US" smtClean="0"/>
              <a:t>3/26/2023</a:t>
            </a:fld>
            <a:endParaRPr lang="en-US"/>
          </a:p>
        </p:txBody>
      </p:sp>
      <p:sp>
        <p:nvSpPr>
          <p:cNvPr id="5" name="Footer Placeholder 4">
            <a:extLst>
              <a:ext uri="{FF2B5EF4-FFF2-40B4-BE49-F238E27FC236}">
                <a16:creationId xmlns:a16="http://schemas.microsoft.com/office/drawing/2014/main" id="{3D1142ED-9881-65D6-9C49-F135187DCD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926EEC-843B-4518-0CAB-162B769245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4C7555-4B28-4C58-9D3A-4F8215805A28}" type="slidenum">
              <a:rPr lang="en-US" smtClean="0"/>
              <a:t>‹#›</a:t>
            </a:fld>
            <a:endParaRPr lang="en-US"/>
          </a:p>
        </p:txBody>
      </p:sp>
      <p:sp>
        <p:nvSpPr>
          <p:cNvPr id="7" name="Rectangle 6">
            <a:extLst>
              <a:ext uri="{FF2B5EF4-FFF2-40B4-BE49-F238E27FC236}">
                <a16:creationId xmlns:a16="http://schemas.microsoft.com/office/drawing/2014/main" id="{DCB19212-D1C2-7279-AB46-8C0FA6E23F94}"/>
              </a:ext>
            </a:extLst>
          </p:cNvPr>
          <p:cNvSpPr/>
          <p:nvPr userDrawn="1"/>
        </p:nvSpPr>
        <p:spPr>
          <a:xfrm>
            <a:off x="-1355834" y="966952"/>
            <a:ext cx="1161393" cy="1072056"/>
          </a:xfrm>
          <a:prstGeom prst="rect">
            <a:avLst/>
          </a:prstGeom>
          <a:solidFill>
            <a:srgbClr val="112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04D8BA5-1048-C28A-33F2-BBE87222AA85}"/>
              </a:ext>
            </a:extLst>
          </p:cNvPr>
          <p:cNvSpPr/>
          <p:nvPr userDrawn="1"/>
        </p:nvSpPr>
        <p:spPr>
          <a:xfrm>
            <a:off x="-1355834" y="2202903"/>
            <a:ext cx="1161393" cy="1191556"/>
          </a:xfrm>
          <a:prstGeom prst="rect">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0534314"/>
      </p:ext>
    </p:extLst>
  </p:cSld>
  <p:clrMap bg1="lt1" tx1="dk1" bg2="lt2" tx2="dk2" accent1="accent1" accent2="accent2" accent3="accent3" accent4="accent4" accent5="accent5" accent6="accent6" hlink="hlink" folHlink="folHlink"/>
  <p:sldLayoutIdLst>
    <p:sldLayoutId id="2147483648" r:id="rId1"/>
  </p:sldLayoutIdLst>
  <p:txStyles>
    <p:title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FA1815F-3CEF-F9CB-543D-CF45F9BAB11E}"/>
              </a:ext>
            </a:extLst>
          </p:cNvPr>
          <p:cNvSpPr/>
          <p:nvPr userDrawn="1"/>
        </p:nvSpPr>
        <p:spPr>
          <a:xfrm>
            <a:off x="0" y="0"/>
            <a:ext cx="12192000" cy="6858000"/>
          </a:xfrm>
          <a:prstGeom prst="rect">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1CE6946-E2CE-57C8-A033-20A5C23FCBA4}"/>
              </a:ext>
            </a:extLst>
          </p:cNvPr>
          <p:cNvSpPr>
            <a:spLocks noGrp="1"/>
          </p:cNvSpPr>
          <p:nvPr>
            <p:ph type="title"/>
          </p:nvPr>
        </p:nvSpPr>
        <p:spPr>
          <a:xfrm>
            <a:off x="838200" y="677041"/>
            <a:ext cx="10515600" cy="701731"/>
          </a:xfrm>
          <a:prstGeom prst="rect">
            <a:avLst/>
          </a:prstGeom>
        </p:spPr>
        <p:txBody>
          <a:bodyPr vert="horz" lIns="91440" tIns="45720" rIns="91440" bIns="45720" rtlCol="0" anchor="ctr">
            <a:spAutoFit/>
          </a:bodyPr>
          <a:lstStyle/>
          <a:p>
            <a:r>
              <a:rPr lang="en-US" dirty="0"/>
              <a:t>Click to edit Master title style</a:t>
            </a:r>
          </a:p>
        </p:txBody>
      </p:sp>
      <p:sp>
        <p:nvSpPr>
          <p:cNvPr id="3" name="Text Placeholder 2">
            <a:extLst>
              <a:ext uri="{FF2B5EF4-FFF2-40B4-BE49-F238E27FC236}">
                <a16:creationId xmlns:a16="http://schemas.microsoft.com/office/drawing/2014/main" id="{5DD0627B-9486-58A7-4617-0433AAD0F69F}"/>
              </a:ext>
            </a:extLst>
          </p:cNvPr>
          <p:cNvSpPr>
            <a:spLocks noGrp="1"/>
          </p:cNvSpPr>
          <p:nvPr>
            <p:ph type="body" idx="1"/>
          </p:nvPr>
        </p:nvSpPr>
        <p:spPr>
          <a:xfrm>
            <a:off x="838200" y="1825625"/>
            <a:ext cx="10515600" cy="1844608"/>
          </a:xfrm>
          <a:prstGeom prst="rect">
            <a:avLst/>
          </a:prstGeom>
        </p:spPr>
        <p:txBody>
          <a:bodyPr vert="horz" lIns="91440" tIns="45720" rIns="91440" bIns="4572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4EF4F09-ED9A-5283-5EAA-78AAF68775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0EA88A-3EA9-4F90-919B-C4BF5ACCCA69}" type="datetimeFigureOut">
              <a:rPr lang="en-US" smtClean="0"/>
              <a:t>3/26/2023</a:t>
            </a:fld>
            <a:endParaRPr lang="en-US"/>
          </a:p>
        </p:txBody>
      </p:sp>
      <p:sp>
        <p:nvSpPr>
          <p:cNvPr id="5" name="Footer Placeholder 4">
            <a:extLst>
              <a:ext uri="{FF2B5EF4-FFF2-40B4-BE49-F238E27FC236}">
                <a16:creationId xmlns:a16="http://schemas.microsoft.com/office/drawing/2014/main" id="{35602B01-9C66-7CAF-9B03-22215BF319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061D66-7397-4504-8CB0-1068D69E6C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FE01EB-2CBC-4169-AA70-1DB7587516D8}" type="slidenum">
              <a:rPr lang="en-US" smtClean="0"/>
              <a:t>‹#›</a:t>
            </a:fld>
            <a:endParaRPr lang="en-US"/>
          </a:p>
        </p:txBody>
      </p:sp>
      <p:sp>
        <p:nvSpPr>
          <p:cNvPr id="7" name="Rectangle 6">
            <a:extLst>
              <a:ext uri="{FF2B5EF4-FFF2-40B4-BE49-F238E27FC236}">
                <a16:creationId xmlns:a16="http://schemas.microsoft.com/office/drawing/2014/main" id="{E55881F7-EB46-6247-5B16-EF73DF7C8D15}"/>
              </a:ext>
            </a:extLst>
          </p:cNvPr>
          <p:cNvSpPr/>
          <p:nvPr userDrawn="1"/>
        </p:nvSpPr>
        <p:spPr>
          <a:xfrm>
            <a:off x="-1355834" y="966952"/>
            <a:ext cx="1161393" cy="1072056"/>
          </a:xfrm>
          <a:prstGeom prst="rect">
            <a:avLst/>
          </a:prstGeom>
          <a:solidFill>
            <a:srgbClr val="112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F4EE54-2EA8-20D9-363A-B134764FDCB1}"/>
              </a:ext>
            </a:extLst>
          </p:cNvPr>
          <p:cNvSpPr/>
          <p:nvPr userDrawn="1"/>
        </p:nvSpPr>
        <p:spPr>
          <a:xfrm>
            <a:off x="-1355834" y="2202903"/>
            <a:ext cx="1161393" cy="1191556"/>
          </a:xfrm>
          <a:prstGeom prst="rect">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8654823"/>
      </p:ext>
    </p:extLst>
  </p:cSld>
  <p:clrMap bg1="lt1" tx1="dk1" bg2="lt2" tx2="dk2" accent1="accent1" accent2="accent2" accent3="accent3" accent4="accent4" accent5="accent5" accent6="accent6" hlink="hlink" folHlink="folHlink"/>
  <p:sldLayoutIdLst>
    <p:sldLayoutId id="2147483676" r:id="rId1"/>
    <p:sldLayoutId id="2147483681" r:id="rId2"/>
  </p:sldLayoutIdLst>
  <p:txStyles>
    <p:title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920B42C-8461-AAE5-E7B1-935C71A63BD3}"/>
              </a:ext>
            </a:extLst>
          </p:cNvPr>
          <p:cNvSpPr>
            <a:spLocks noGrp="1"/>
          </p:cNvSpPr>
          <p:nvPr>
            <p:ph type="body" idx="1"/>
          </p:nvPr>
        </p:nvSpPr>
        <p:spPr>
          <a:xfrm>
            <a:off x="838200" y="1825625"/>
            <a:ext cx="10515600" cy="1844608"/>
          </a:xfrm>
          <a:prstGeom prst="rect">
            <a:avLst/>
          </a:prstGeom>
        </p:spPr>
        <p:txBody>
          <a:bodyPr vert="horz" lIns="91440" tIns="45720" rIns="91440" bIns="4572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74D325-DB61-65E4-BF8C-8C717CC522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806527-5285-4804-9413-1F2D6333EE64}" type="datetimeFigureOut">
              <a:rPr lang="en-US" smtClean="0"/>
              <a:t>3/26/2023</a:t>
            </a:fld>
            <a:endParaRPr lang="en-US"/>
          </a:p>
        </p:txBody>
      </p:sp>
      <p:sp>
        <p:nvSpPr>
          <p:cNvPr id="5" name="Footer Placeholder 4">
            <a:extLst>
              <a:ext uri="{FF2B5EF4-FFF2-40B4-BE49-F238E27FC236}">
                <a16:creationId xmlns:a16="http://schemas.microsoft.com/office/drawing/2014/main" id="{43797856-CEB2-14A8-2B39-7B32FEC800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3B9032-99A9-587D-4951-5C6CF0DD8C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3BBFA8-BFDF-4F8C-83EE-77CD86D248C1}" type="slidenum">
              <a:rPr lang="en-US" smtClean="0"/>
              <a:t>‹#›</a:t>
            </a:fld>
            <a:endParaRPr lang="en-US"/>
          </a:p>
        </p:txBody>
      </p:sp>
      <p:sp>
        <p:nvSpPr>
          <p:cNvPr id="7" name="Rectangle 6">
            <a:extLst>
              <a:ext uri="{FF2B5EF4-FFF2-40B4-BE49-F238E27FC236}">
                <a16:creationId xmlns:a16="http://schemas.microsoft.com/office/drawing/2014/main" id="{34445C72-40F6-6FD3-5FBE-EEF67B33735A}"/>
              </a:ext>
            </a:extLst>
          </p:cNvPr>
          <p:cNvSpPr/>
          <p:nvPr userDrawn="1"/>
        </p:nvSpPr>
        <p:spPr>
          <a:xfrm>
            <a:off x="0" y="0"/>
            <a:ext cx="12192000" cy="1121664"/>
          </a:xfrm>
          <a:prstGeom prst="rect">
            <a:avLst/>
          </a:prstGeom>
          <a:solidFill>
            <a:srgbClr val="B2894B"/>
          </a:solidFill>
          <a:ln>
            <a:solidFill>
              <a:srgbClr val="B289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180D181-6FD2-6C90-5F0D-84F01ADD0C72}"/>
              </a:ext>
            </a:extLst>
          </p:cNvPr>
          <p:cNvSpPr/>
          <p:nvPr userDrawn="1"/>
        </p:nvSpPr>
        <p:spPr>
          <a:xfrm>
            <a:off x="-1355834" y="2202903"/>
            <a:ext cx="1161393" cy="1191556"/>
          </a:xfrm>
          <a:prstGeom prst="rect">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D750D31-D1CF-ED86-CDBF-478EB5821778}"/>
              </a:ext>
            </a:extLst>
          </p:cNvPr>
          <p:cNvSpPr>
            <a:spLocks noGrp="1"/>
          </p:cNvSpPr>
          <p:nvPr>
            <p:ph type="title"/>
          </p:nvPr>
        </p:nvSpPr>
        <p:spPr>
          <a:xfrm>
            <a:off x="838200" y="677041"/>
            <a:ext cx="10515600" cy="701731"/>
          </a:xfrm>
          <a:prstGeom prst="rect">
            <a:avLst/>
          </a:prstGeom>
        </p:spPr>
        <p:txBody>
          <a:bodyPr vert="horz" lIns="91440" tIns="45720" rIns="91440" bIns="45720" rtlCol="0" anchor="ctr">
            <a:spAutoFit/>
          </a:bodyPr>
          <a:lstStyle/>
          <a:p>
            <a:r>
              <a:rPr lang="en-US"/>
              <a:t>Click to edit Master title style</a:t>
            </a:r>
          </a:p>
        </p:txBody>
      </p:sp>
      <p:sp>
        <p:nvSpPr>
          <p:cNvPr id="9" name="Rectangle 8">
            <a:extLst>
              <a:ext uri="{FF2B5EF4-FFF2-40B4-BE49-F238E27FC236}">
                <a16:creationId xmlns:a16="http://schemas.microsoft.com/office/drawing/2014/main" id="{DAFAE8E9-0E13-7C15-4D48-BEF7AB081297}"/>
              </a:ext>
            </a:extLst>
          </p:cNvPr>
          <p:cNvSpPr/>
          <p:nvPr userDrawn="1"/>
        </p:nvSpPr>
        <p:spPr>
          <a:xfrm>
            <a:off x="-1355834" y="966952"/>
            <a:ext cx="1161393" cy="1072056"/>
          </a:xfrm>
          <a:prstGeom prst="rect">
            <a:avLst/>
          </a:prstGeom>
          <a:solidFill>
            <a:srgbClr val="112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1409278"/>
      </p:ext>
    </p:extLst>
  </p:cSld>
  <p:clrMap bg1="lt1" tx1="dk1" bg2="lt2" tx2="dk2" accent1="accent1" accent2="accent2" accent3="accent3" accent4="accent4" accent5="accent5" accent6="accent6" hlink="hlink" folHlink="folHlink"/>
  <p:sldLayoutIdLst>
    <p:sldLayoutId id="2147483685" r:id="rId1"/>
    <p:sldLayoutId id="2147483689"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D8639A6-DFCB-E250-678B-EA83E96C6A18}"/>
              </a:ext>
            </a:extLst>
          </p:cNvPr>
          <p:cNvSpPr/>
          <p:nvPr userDrawn="1"/>
        </p:nvSpPr>
        <p:spPr>
          <a:xfrm>
            <a:off x="0" y="0"/>
            <a:ext cx="12192000" cy="6858000"/>
          </a:xfrm>
          <a:prstGeom prst="rect">
            <a:avLst/>
          </a:prstGeom>
          <a:solidFill>
            <a:srgbClr val="11291B"/>
          </a:solidFill>
          <a:ln>
            <a:solidFill>
              <a:srgbClr val="1129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9A400A64-0257-EBA1-5B9C-43D8C2251091}"/>
              </a:ext>
            </a:extLst>
          </p:cNvPr>
          <p:cNvSpPr>
            <a:spLocks noGrp="1"/>
          </p:cNvSpPr>
          <p:nvPr>
            <p:ph type="title"/>
          </p:nvPr>
        </p:nvSpPr>
        <p:spPr>
          <a:xfrm>
            <a:off x="838200" y="677041"/>
            <a:ext cx="10515600" cy="701731"/>
          </a:xfrm>
          <a:prstGeom prst="rect">
            <a:avLst/>
          </a:prstGeom>
        </p:spPr>
        <p:txBody>
          <a:bodyPr vert="horz" lIns="91440" tIns="45720" rIns="91440" bIns="45720" rtlCol="0" anchor="ctr">
            <a:spAutoFit/>
          </a:bodyPr>
          <a:lstStyle/>
          <a:p>
            <a:r>
              <a:rPr lang="en-US" dirty="0"/>
              <a:t>Click to edit Master title style</a:t>
            </a:r>
          </a:p>
        </p:txBody>
      </p:sp>
      <p:sp>
        <p:nvSpPr>
          <p:cNvPr id="3" name="Text Placeholder 2">
            <a:extLst>
              <a:ext uri="{FF2B5EF4-FFF2-40B4-BE49-F238E27FC236}">
                <a16:creationId xmlns:a16="http://schemas.microsoft.com/office/drawing/2014/main" id="{80F7D2F4-4631-8177-4D45-D65BB4269694}"/>
              </a:ext>
            </a:extLst>
          </p:cNvPr>
          <p:cNvSpPr>
            <a:spLocks noGrp="1"/>
          </p:cNvSpPr>
          <p:nvPr>
            <p:ph type="body" idx="1"/>
          </p:nvPr>
        </p:nvSpPr>
        <p:spPr>
          <a:xfrm>
            <a:off x="838200" y="1825625"/>
            <a:ext cx="10515600" cy="1844608"/>
          </a:xfrm>
          <a:prstGeom prst="rect">
            <a:avLst/>
          </a:prstGeom>
        </p:spPr>
        <p:txBody>
          <a:bodyPr vert="horz" lIns="91440" tIns="45720" rIns="91440" bIns="4572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5965FB-6A13-4299-5AEA-0785100C2F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BB7480-994F-46AE-93F6-CA18C584AD16}" type="datetimeFigureOut">
              <a:rPr lang="en-US" smtClean="0"/>
              <a:t>3/26/2023</a:t>
            </a:fld>
            <a:endParaRPr lang="en-US"/>
          </a:p>
        </p:txBody>
      </p:sp>
      <p:sp>
        <p:nvSpPr>
          <p:cNvPr id="5" name="Footer Placeholder 4">
            <a:extLst>
              <a:ext uri="{FF2B5EF4-FFF2-40B4-BE49-F238E27FC236}">
                <a16:creationId xmlns:a16="http://schemas.microsoft.com/office/drawing/2014/main" id="{896A241F-7F0C-EEA6-66C9-136CACCE24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7E87B5C-3FED-7E9F-7207-140E2A4731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A343E0-3712-43EA-AC34-4BE558A1E6C5}" type="slidenum">
              <a:rPr lang="en-US" smtClean="0"/>
              <a:t>‹#›</a:t>
            </a:fld>
            <a:endParaRPr lang="en-US"/>
          </a:p>
        </p:txBody>
      </p:sp>
      <p:sp>
        <p:nvSpPr>
          <p:cNvPr id="7" name="Rectangle 6">
            <a:extLst>
              <a:ext uri="{FF2B5EF4-FFF2-40B4-BE49-F238E27FC236}">
                <a16:creationId xmlns:a16="http://schemas.microsoft.com/office/drawing/2014/main" id="{EEF263A1-2055-B323-7E6F-4E7E5E53177A}"/>
              </a:ext>
            </a:extLst>
          </p:cNvPr>
          <p:cNvSpPr/>
          <p:nvPr userDrawn="1"/>
        </p:nvSpPr>
        <p:spPr>
          <a:xfrm>
            <a:off x="-1355834" y="966952"/>
            <a:ext cx="1161393" cy="1072056"/>
          </a:xfrm>
          <a:prstGeom prst="rect">
            <a:avLst/>
          </a:prstGeom>
          <a:solidFill>
            <a:srgbClr val="112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267DEA-D0ED-8659-9932-09AD08CAD2F3}"/>
              </a:ext>
            </a:extLst>
          </p:cNvPr>
          <p:cNvSpPr/>
          <p:nvPr userDrawn="1"/>
        </p:nvSpPr>
        <p:spPr>
          <a:xfrm>
            <a:off x="-1355834" y="2202903"/>
            <a:ext cx="1161393" cy="1191556"/>
          </a:xfrm>
          <a:prstGeom prst="rect">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2650320"/>
      </p:ext>
    </p:extLst>
  </p:cSld>
  <p:clrMap bg1="lt1" tx1="dk1" bg2="lt2" tx2="dk2" accent1="accent1" accent2="accent2" accent3="accent3" accent4="accent4" accent5="accent5" accent6="accent6" hlink="hlink" folHlink="folHlink"/>
  <p:sldLayoutIdLst>
    <p:sldLayoutId id="2147483669" r:id="rId1"/>
    <p:sldLayoutId id="2147483674" r:id="rId2"/>
  </p:sldLayoutIdLst>
  <p:txStyles>
    <p:titleStyle>
      <a:lvl1pPr algn="l" defTabSz="914400" rtl="0" eaLnBrk="1" latinLnBrk="0" hangingPunct="1">
        <a:lnSpc>
          <a:spcPct val="90000"/>
        </a:lnSpc>
        <a:spcBef>
          <a:spcPct val="0"/>
        </a:spcBef>
        <a:buNone/>
        <a:defRPr sz="4400" b="1" kern="1200">
          <a:solidFill>
            <a:schemeClr val="bg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8A97BE7-93E4-5191-9117-6567C0DBE063}"/>
              </a:ext>
            </a:extLst>
          </p:cNvPr>
          <p:cNvSpPr/>
          <p:nvPr userDrawn="1"/>
        </p:nvSpPr>
        <p:spPr>
          <a:xfrm>
            <a:off x="0" y="0"/>
            <a:ext cx="12192000" cy="1121664"/>
          </a:xfrm>
          <a:prstGeom prst="rect">
            <a:avLst/>
          </a:prstGeom>
          <a:solidFill>
            <a:srgbClr val="112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94552B86-DCB2-29C9-8D54-6A6352E50E37}"/>
              </a:ext>
            </a:extLst>
          </p:cNvPr>
          <p:cNvSpPr>
            <a:spLocks noGrp="1"/>
          </p:cNvSpPr>
          <p:nvPr>
            <p:ph type="title"/>
          </p:nvPr>
        </p:nvSpPr>
        <p:spPr>
          <a:xfrm>
            <a:off x="838200" y="311818"/>
            <a:ext cx="10515600" cy="701731"/>
          </a:xfrm>
          <a:prstGeom prst="rect">
            <a:avLst/>
          </a:prstGeom>
        </p:spPr>
        <p:txBody>
          <a:bodyPr vert="horz" lIns="91440" tIns="45720" rIns="91440" bIns="45720" rtlCol="0" anchor="ctr">
            <a:spAutoFit/>
          </a:bodyPr>
          <a:lstStyle/>
          <a:p>
            <a:r>
              <a:rPr lang="en-US" dirty="0"/>
              <a:t>Click to edit Master title style</a:t>
            </a:r>
          </a:p>
        </p:txBody>
      </p:sp>
      <p:sp>
        <p:nvSpPr>
          <p:cNvPr id="3" name="Text Placeholder 2">
            <a:extLst>
              <a:ext uri="{FF2B5EF4-FFF2-40B4-BE49-F238E27FC236}">
                <a16:creationId xmlns:a16="http://schemas.microsoft.com/office/drawing/2014/main" id="{CAD5A08F-3F5D-CE6E-03DB-0DFB38291549}"/>
              </a:ext>
            </a:extLst>
          </p:cNvPr>
          <p:cNvSpPr>
            <a:spLocks noGrp="1"/>
          </p:cNvSpPr>
          <p:nvPr>
            <p:ph type="body" idx="1"/>
          </p:nvPr>
        </p:nvSpPr>
        <p:spPr>
          <a:xfrm>
            <a:off x="838200" y="1825625"/>
            <a:ext cx="10515600" cy="1844608"/>
          </a:xfrm>
          <a:prstGeom prst="rect">
            <a:avLst/>
          </a:prstGeom>
        </p:spPr>
        <p:txBody>
          <a:bodyPr vert="horz" lIns="91440" tIns="45720" rIns="91440" bIns="4572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79EFDB-5F12-1432-93DC-807A916A1E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E521F5-316F-4392-B5A6-AB1F96BCC3D9}" type="datetimeFigureOut">
              <a:rPr lang="en-US" smtClean="0"/>
              <a:t>3/26/2023</a:t>
            </a:fld>
            <a:endParaRPr lang="en-US"/>
          </a:p>
        </p:txBody>
      </p:sp>
      <p:sp>
        <p:nvSpPr>
          <p:cNvPr id="5" name="Footer Placeholder 4">
            <a:extLst>
              <a:ext uri="{FF2B5EF4-FFF2-40B4-BE49-F238E27FC236}">
                <a16:creationId xmlns:a16="http://schemas.microsoft.com/office/drawing/2014/main" id="{AE12C829-3CFC-BAB4-3DAF-49429C5678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B46161A-5C7E-42FA-CC0E-CAB8A4C8F6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646B10-EC1D-4E50-AC89-D1C117679F5A}" type="slidenum">
              <a:rPr lang="en-US" smtClean="0"/>
              <a:t>‹#›</a:t>
            </a:fld>
            <a:endParaRPr lang="en-US"/>
          </a:p>
        </p:txBody>
      </p:sp>
      <p:sp>
        <p:nvSpPr>
          <p:cNvPr id="8" name="Rectangle 7">
            <a:extLst>
              <a:ext uri="{FF2B5EF4-FFF2-40B4-BE49-F238E27FC236}">
                <a16:creationId xmlns:a16="http://schemas.microsoft.com/office/drawing/2014/main" id="{31DD039F-46D2-CD5E-1431-33CBEEEED814}"/>
              </a:ext>
            </a:extLst>
          </p:cNvPr>
          <p:cNvSpPr/>
          <p:nvPr userDrawn="1"/>
        </p:nvSpPr>
        <p:spPr>
          <a:xfrm>
            <a:off x="-1355834" y="966952"/>
            <a:ext cx="1161393" cy="1072056"/>
          </a:xfrm>
          <a:prstGeom prst="rect">
            <a:avLst/>
          </a:prstGeom>
          <a:solidFill>
            <a:srgbClr val="112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EB30506-03B1-EBF1-1460-C58432FA8B83}"/>
              </a:ext>
            </a:extLst>
          </p:cNvPr>
          <p:cNvSpPr/>
          <p:nvPr userDrawn="1"/>
        </p:nvSpPr>
        <p:spPr>
          <a:xfrm>
            <a:off x="-1355834" y="2202903"/>
            <a:ext cx="1161393" cy="1191556"/>
          </a:xfrm>
          <a:prstGeom prst="rect">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9975397"/>
      </p:ext>
    </p:extLst>
  </p:cSld>
  <p:clrMap bg1="lt1" tx1="dk1" bg2="lt2" tx2="dk2" accent1="accent1" accent2="accent2" accent3="accent3" accent4="accent4" accent5="accent5" accent6="accent6" hlink="hlink" folHlink="folHlink"/>
  <p:sldLayoutIdLst>
    <p:sldLayoutId id="2147483662" r:id="rId1"/>
    <p:sldLayoutId id="2147483666" r:id="rId2"/>
    <p:sldLayoutId id="2147483667" r:id="rId3"/>
  </p:sldLayoutIdLst>
  <p:txStyles>
    <p:titleStyle>
      <a:lvl1pPr algn="l" defTabSz="914400" rtl="0" eaLnBrk="1" latinLnBrk="0" hangingPunct="1">
        <a:lnSpc>
          <a:spcPct val="90000"/>
        </a:lnSpc>
        <a:spcBef>
          <a:spcPct val="0"/>
        </a:spcBef>
        <a:buNone/>
        <a:defRPr sz="4400" b="1" kern="1200">
          <a:solidFill>
            <a:schemeClr val="bg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Close-up of a lightbulb with a filament">
            <a:extLst>
              <a:ext uri="{FF2B5EF4-FFF2-40B4-BE49-F238E27FC236}">
                <a16:creationId xmlns:a16="http://schemas.microsoft.com/office/drawing/2014/main" id="{273D3BBC-3617-C428-098F-CA9AF2D5EBEB}"/>
              </a:ext>
            </a:extLst>
          </p:cNvPr>
          <p:cNvPicPr>
            <a:picLocks noChangeAspect="1"/>
          </p:cNvPicPr>
          <p:nvPr/>
        </p:nvPicPr>
        <p:blipFill rotWithShape="1">
          <a:blip r:embed="rId2">
            <a:extLst>
              <a:ext uri="{28A0092B-C50C-407E-A947-70E740481C1C}">
                <a14:useLocalDpi xmlns:a14="http://schemas.microsoft.com/office/drawing/2010/main" val="0"/>
              </a:ext>
            </a:extLst>
          </a:blip>
          <a:srcRect b="15605"/>
          <a:stretch/>
        </p:blipFill>
        <p:spPr>
          <a:xfrm>
            <a:off x="0" y="0"/>
            <a:ext cx="12192000" cy="6858000"/>
          </a:xfrm>
          <a:prstGeom prst="rect">
            <a:avLst/>
          </a:prstGeom>
          <a:ln>
            <a:noFill/>
          </a:ln>
        </p:spPr>
      </p:pic>
      <p:sp>
        <p:nvSpPr>
          <p:cNvPr id="21" name="Rectangle 20">
            <a:extLst>
              <a:ext uri="{FF2B5EF4-FFF2-40B4-BE49-F238E27FC236}">
                <a16:creationId xmlns:a16="http://schemas.microsoft.com/office/drawing/2014/main" id="{2B49B05C-D011-3261-81B9-43C82407AEAF}"/>
              </a:ext>
            </a:extLst>
          </p:cNvPr>
          <p:cNvSpPr/>
          <p:nvPr/>
        </p:nvSpPr>
        <p:spPr>
          <a:xfrm>
            <a:off x="0" y="0"/>
            <a:ext cx="12192000" cy="6858001"/>
          </a:xfrm>
          <a:prstGeom prst="rect">
            <a:avLst/>
          </a:prstGeom>
          <a:solidFill>
            <a:srgbClr val="000000">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E5F87BE-D845-E02C-46D4-10FDD1E87E78}"/>
              </a:ext>
            </a:extLst>
          </p:cNvPr>
          <p:cNvSpPr/>
          <p:nvPr/>
        </p:nvSpPr>
        <p:spPr>
          <a:xfrm>
            <a:off x="-12526" y="2338048"/>
            <a:ext cx="4584526" cy="1583175"/>
          </a:xfrm>
          <a:prstGeom prst="rect">
            <a:avLst/>
          </a:prstGeom>
          <a:solidFill>
            <a:srgbClr val="B2894B"/>
          </a:solidFill>
          <a:ln>
            <a:solidFill>
              <a:srgbClr val="B289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DB908D37-17EF-F12B-AED8-12A7F328E815}"/>
              </a:ext>
            </a:extLst>
          </p:cNvPr>
          <p:cNvSpPr>
            <a:spLocks noGrp="1"/>
          </p:cNvSpPr>
          <p:nvPr>
            <p:ph type="title"/>
          </p:nvPr>
        </p:nvSpPr>
        <p:spPr>
          <a:xfrm>
            <a:off x="429538" y="2422849"/>
            <a:ext cx="3712923" cy="1463675"/>
          </a:xfrm>
        </p:spPr>
        <p:txBody>
          <a:bodyPr/>
          <a:lstStyle/>
          <a:p>
            <a:r>
              <a:rPr lang="en-US" dirty="0"/>
              <a:t>Singapore Power Visual</a:t>
            </a:r>
          </a:p>
        </p:txBody>
      </p:sp>
      <p:sp>
        <p:nvSpPr>
          <p:cNvPr id="14" name="Rectangle 13">
            <a:extLst>
              <a:ext uri="{FF2B5EF4-FFF2-40B4-BE49-F238E27FC236}">
                <a16:creationId xmlns:a16="http://schemas.microsoft.com/office/drawing/2014/main" id="{AFD7055C-8262-E2B4-6AF8-5EAFB9EB42B5}"/>
              </a:ext>
            </a:extLst>
          </p:cNvPr>
          <p:cNvSpPr/>
          <p:nvPr/>
        </p:nvSpPr>
        <p:spPr>
          <a:xfrm>
            <a:off x="-12526" y="3921221"/>
            <a:ext cx="4584526" cy="803396"/>
          </a:xfrm>
          <a:prstGeom prst="rect">
            <a:avLst/>
          </a:prstGeom>
          <a:solidFill>
            <a:srgbClr val="11291B"/>
          </a:solidFill>
          <a:ln>
            <a:solidFill>
              <a:srgbClr val="1129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3" name="Title 10">
            <a:extLst>
              <a:ext uri="{FF2B5EF4-FFF2-40B4-BE49-F238E27FC236}">
                <a16:creationId xmlns:a16="http://schemas.microsoft.com/office/drawing/2014/main" id="{42E85A32-A9C3-A048-1573-9C1DA43D8B9D}"/>
              </a:ext>
            </a:extLst>
          </p:cNvPr>
          <p:cNvSpPr txBox="1">
            <a:spLocks/>
          </p:cNvSpPr>
          <p:nvPr/>
        </p:nvSpPr>
        <p:spPr>
          <a:xfrm>
            <a:off x="442064" y="3921221"/>
            <a:ext cx="2893513" cy="8033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a:lstStyle>
          <a:p>
            <a:r>
              <a:rPr lang="en-US" sz="3200" dirty="0">
                <a:solidFill>
                  <a:schemeClr val="bg1"/>
                </a:solidFill>
              </a:rPr>
              <a:t>User Guide</a:t>
            </a:r>
          </a:p>
        </p:txBody>
      </p:sp>
    </p:spTree>
    <p:extLst>
      <p:ext uri="{BB962C8B-B14F-4D97-AF65-F5344CB8AC3E}">
        <p14:creationId xmlns:p14="http://schemas.microsoft.com/office/powerpoint/2010/main" val="3506087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6C87BB-2C24-8456-3AB4-822505A72560}"/>
              </a:ext>
            </a:extLst>
          </p:cNvPr>
          <p:cNvSpPr>
            <a:spLocks noGrp="1"/>
          </p:cNvSpPr>
          <p:nvPr>
            <p:ph type="title"/>
          </p:nvPr>
        </p:nvSpPr>
        <p:spPr>
          <a:xfrm>
            <a:off x="498230" y="383964"/>
            <a:ext cx="10515600" cy="701731"/>
          </a:xfrm>
        </p:spPr>
        <p:txBody>
          <a:bodyPr/>
          <a:lstStyle/>
          <a:p>
            <a:r>
              <a:rPr lang="en-US" dirty="0"/>
              <a:t>Time Series Forecasting</a:t>
            </a:r>
          </a:p>
        </p:txBody>
      </p:sp>
      <p:sp>
        <p:nvSpPr>
          <p:cNvPr id="2" name="Content Placeholder 3">
            <a:extLst>
              <a:ext uri="{FF2B5EF4-FFF2-40B4-BE49-F238E27FC236}">
                <a16:creationId xmlns:a16="http://schemas.microsoft.com/office/drawing/2014/main" id="{2E160244-32BD-F413-B9FC-3A8B6E22ED1D}"/>
              </a:ext>
            </a:extLst>
          </p:cNvPr>
          <p:cNvSpPr txBox="1">
            <a:spLocks/>
          </p:cNvSpPr>
          <p:nvPr/>
        </p:nvSpPr>
        <p:spPr>
          <a:xfrm>
            <a:off x="498230" y="1085695"/>
            <a:ext cx="11084450" cy="338554"/>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600" dirty="0">
                <a:solidFill>
                  <a:schemeClr val="bg1"/>
                </a:solidFill>
                <a:latin typeface="Arial Nova Light" panose="020B0304020202020204" pitchFamily="34" charset="0"/>
                <a:cs typeface="Arial" panose="020B0604020202020204" pitchFamily="34" charset="0"/>
              </a:rPr>
              <a:t>This section offers a range of prediction models to forecast future electricity consumption trends</a:t>
            </a:r>
          </a:p>
        </p:txBody>
      </p:sp>
    </p:spTree>
    <p:extLst>
      <p:ext uri="{BB962C8B-B14F-4D97-AF65-F5344CB8AC3E}">
        <p14:creationId xmlns:p14="http://schemas.microsoft.com/office/powerpoint/2010/main" val="2799733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7C459D0F-8834-9389-1187-D46D2CF578E8}"/>
              </a:ext>
            </a:extLst>
          </p:cNvPr>
          <p:cNvSpPr>
            <a:spLocks noGrp="1"/>
          </p:cNvSpPr>
          <p:nvPr>
            <p:ph type="title"/>
          </p:nvPr>
        </p:nvSpPr>
        <p:spPr>
          <a:xfrm>
            <a:off x="303158" y="116978"/>
            <a:ext cx="10515600" cy="646331"/>
          </a:xfrm>
        </p:spPr>
        <p:txBody>
          <a:bodyPr/>
          <a:lstStyle/>
          <a:p>
            <a:r>
              <a:rPr lang="en-US" sz="4000" dirty="0"/>
              <a:t>Time Series Forecasting</a:t>
            </a:r>
          </a:p>
        </p:txBody>
      </p:sp>
      <p:sp>
        <p:nvSpPr>
          <p:cNvPr id="6" name="TextBox 5">
            <a:extLst>
              <a:ext uri="{FF2B5EF4-FFF2-40B4-BE49-F238E27FC236}">
                <a16:creationId xmlns:a16="http://schemas.microsoft.com/office/drawing/2014/main" id="{44ED5B0A-EC79-0633-6600-8851DE6D3623}"/>
              </a:ext>
            </a:extLst>
          </p:cNvPr>
          <p:cNvSpPr txBox="1"/>
          <p:nvPr/>
        </p:nvSpPr>
        <p:spPr>
          <a:xfrm>
            <a:off x="327542" y="667303"/>
            <a:ext cx="3366634" cy="369332"/>
          </a:xfrm>
          <a:prstGeom prst="rect">
            <a:avLst/>
          </a:prstGeom>
          <a:noFill/>
        </p:spPr>
        <p:txBody>
          <a:bodyPr wrap="square">
            <a:spAutoFit/>
          </a:bodyPr>
          <a:lstStyle/>
          <a:p>
            <a:pPr marL="0" indent="0">
              <a:buNone/>
            </a:pPr>
            <a:r>
              <a:rPr lang="en-US" sz="1800" b="1" dirty="0">
                <a:solidFill>
                  <a:srgbClr val="B2894B"/>
                </a:solidFill>
                <a:latin typeface="Arial Nova Light" panose="020B0304020202020204" pitchFamily="34" charset="0"/>
                <a:cs typeface="Arial" panose="020B0604020202020204" pitchFamily="34" charset="0"/>
              </a:rPr>
              <a:t>User Interface &amp; Parameters</a:t>
            </a:r>
          </a:p>
        </p:txBody>
      </p:sp>
    </p:spTree>
    <p:extLst>
      <p:ext uri="{BB962C8B-B14F-4D97-AF65-F5344CB8AC3E}">
        <p14:creationId xmlns:p14="http://schemas.microsoft.com/office/powerpoint/2010/main" val="4143663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Close-up of a lightbulb with a filament">
            <a:extLst>
              <a:ext uri="{FF2B5EF4-FFF2-40B4-BE49-F238E27FC236}">
                <a16:creationId xmlns:a16="http://schemas.microsoft.com/office/drawing/2014/main" id="{43616384-E61D-9217-38F1-6820A9B81B3B}"/>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b="15605"/>
          <a:stretch/>
        </p:blipFill>
        <p:spPr>
          <a:xfrm>
            <a:off x="0" y="0"/>
            <a:ext cx="12192000" cy="6858000"/>
          </a:xfrm>
          <a:prstGeom prst="rect">
            <a:avLst/>
          </a:prstGeom>
          <a:ln>
            <a:noFill/>
          </a:ln>
        </p:spPr>
      </p:pic>
      <p:sp>
        <p:nvSpPr>
          <p:cNvPr id="23" name="Rectangle 22">
            <a:extLst>
              <a:ext uri="{FF2B5EF4-FFF2-40B4-BE49-F238E27FC236}">
                <a16:creationId xmlns:a16="http://schemas.microsoft.com/office/drawing/2014/main" id="{F4024934-232C-9409-5AFB-C42787D14CFD}"/>
              </a:ext>
            </a:extLst>
          </p:cNvPr>
          <p:cNvSpPr/>
          <p:nvPr/>
        </p:nvSpPr>
        <p:spPr>
          <a:xfrm>
            <a:off x="0" y="0"/>
            <a:ext cx="12192000" cy="6858001"/>
          </a:xfrm>
          <a:prstGeom prst="rect">
            <a:avLst/>
          </a:prstGeom>
          <a:solidFill>
            <a:srgbClr val="000000">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3BCB07BF-B1F5-D2AA-3DFF-A39A6E3AB647}"/>
              </a:ext>
            </a:extLst>
          </p:cNvPr>
          <p:cNvSpPr/>
          <p:nvPr/>
        </p:nvSpPr>
        <p:spPr>
          <a:xfrm>
            <a:off x="6214226" y="4105426"/>
            <a:ext cx="5820828" cy="2520753"/>
          </a:xfrm>
          <a:prstGeom prst="roundRect">
            <a:avLst>
              <a:gd name="adj" fmla="val 13411"/>
            </a:avLst>
          </a:prstGeom>
          <a:solidFill>
            <a:srgbClr val="FFFFFF">
              <a:alpha val="6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8" name="Rectangle: Rounded Corners 27">
            <a:extLst>
              <a:ext uri="{FF2B5EF4-FFF2-40B4-BE49-F238E27FC236}">
                <a16:creationId xmlns:a16="http://schemas.microsoft.com/office/drawing/2014/main" id="{186CFC71-6D4C-BC4D-7A63-9A483520DDC9}"/>
              </a:ext>
            </a:extLst>
          </p:cNvPr>
          <p:cNvSpPr/>
          <p:nvPr/>
        </p:nvSpPr>
        <p:spPr>
          <a:xfrm>
            <a:off x="209321" y="4108694"/>
            <a:ext cx="5820828" cy="2520753"/>
          </a:xfrm>
          <a:prstGeom prst="roundRect">
            <a:avLst>
              <a:gd name="adj" fmla="val 13411"/>
            </a:avLst>
          </a:prstGeom>
          <a:solidFill>
            <a:srgbClr val="FFFFFF">
              <a:alpha val="6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8" name="Rectangle: Rounded Corners 17">
            <a:extLst>
              <a:ext uri="{FF2B5EF4-FFF2-40B4-BE49-F238E27FC236}">
                <a16:creationId xmlns:a16="http://schemas.microsoft.com/office/drawing/2014/main" id="{4E74CBB4-7731-7404-C298-90DFFF59500B}"/>
              </a:ext>
            </a:extLst>
          </p:cNvPr>
          <p:cNvSpPr/>
          <p:nvPr/>
        </p:nvSpPr>
        <p:spPr>
          <a:xfrm>
            <a:off x="6216858" y="1338367"/>
            <a:ext cx="5820828" cy="2520753"/>
          </a:xfrm>
          <a:prstGeom prst="roundRect">
            <a:avLst>
              <a:gd name="adj" fmla="val 13411"/>
            </a:avLst>
          </a:prstGeom>
          <a:solidFill>
            <a:srgbClr val="FFFFFF">
              <a:alpha val="6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3" name="Rectangle 12">
            <a:extLst>
              <a:ext uri="{FF2B5EF4-FFF2-40B4-BE49-F238E27FC236}">
                <a16:creationId xmlns:a16="http://schemas.microsoft.com/office/drawing/2014/main" id="{45997623-3806-B73C-3978-196E82FA61B4}"/>
              </a:ext>
            </a:extLst>
          </p:cNvPr>
          <p:cNvSpPr/>
          <p:nvPr/>
        </p:nvSpPr>
        <p:spPr>
          <a:xfrm>
            <a:off x="0" y="199458"/>
            <a:ext cx="4584526" cy="901874"/>
          </a:xfrm>
          <a:prstGeom prst="rect">
            <a:avLst/>
          </a:prstGeom>
          <a:solidFill>
            <a:srgbClr val="11291B"/>
          </a:solidFill>
          <a:ln>
            <a:solidFill>
              <a:srgbClr val="1129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 name="Rectangle: Rounded Corners 5">
            <a:extLst>
              <a:ext uri="{FF2B5EF4-FFF2-40B4-BE49-F238E27FC236}">
                <a16:creationId xmlns:a16="http://schemas.microsoft.com/office/drawing/2014/main" id="{D4FE943D-92FA-D057-399A-02E0FD269F70}"/>
              </a:ext>
            </a:extLst>
          </p:cNvPr>
          <p:cNvSpPr/>
          <p:nvPr/>
        </p:nvSpPr>
        <p:spPr>
          <a:xfrm>
            <a:off x="209321" y="1338368"/>
            <a:ext cx="5820828" cy="2520753"/>
          </a:xfrm>
          <a:prstGeom prst="roundRect">
            <a:avLst>
              <a:gd name="adj" fmla="val 13411"/>
            </a:avLst>
          </a:prstGeom>
          <a:solidFill>
            <a:srgbClr val="FFFFFF">
              <a:alpha val="6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8" name="Title 2">
            <a:extLst>
              <a:ext uri="{FF2B5EF4-FFF2-40B4-BE49-F238E27FC236}">
                <a16:creationId xmlns:a16="http://schemas.microsoft.com/office/drawing/2014/main" id="{26A35DA4-536E-1CEC-BDCB-577CD09B8C2A}"/>
              </a:ext>
            </a:extLst>
          </p:cNvPr>
          <p:cNvSpPr>
            <a:spLocks noGrp="1"/>
          </p:cNvSpPr>
          <p:nvPr>
            <p:ph type="title"/>
          </p:nvPr>
        </p:nvSpPr>
        <p:spPr>
          <a:xfrm>
            <a:off x="317500" y="199458"/>
            <a:ext cx="4102276" cy="901874"/>
          </a:xfrm>
        </p:spPr>
        <p:txBody>
          <a:bodyPr/>
          <a:lstStyle/>
          <a:p>
            <a:r>
              <a:rPr lang="en-US" b="1" dirty="0">
                <a:solidFill>
                  <a:schemeClr val="bg1"/>
                </a:solidFill>
                <a:latin typeface="Arial" panose="020B0604020202020204" pitchFamily="34" charset="0"/>
                <a:cs typeface="Arial" panose="020B0604020202020204" pitchFamily="34" charset="0"/>
              </a:rPr>
              <a:t>Content Page</a:t>
            </a:r>
          </a:p>
        </p:txBody>
      </p:sp>
      <p:sp>
        <p:nvSpPr>
          <p:cNvPr id="9" name="Content Placeholder 3">
            <a:extLst>
              <a:ext uri="{FF2B5EF4-FFF2-40B4-BE49-F238E27FC236}">
                <a16:creationId xmlns:a16="http://schemas.microsoft.com/office/drawing/2014/main" id="{813C108A-FDE9-92B5-0DA9-2DDEFE68B832}"/>
              </a:ext>
            </a:extLst>
          </p:cNvPr>
          <p:cNvSpPr txBox="1">
            <a:spLocks/>
          </p:cNvSpPr>
          <p:nvPr/>
        </p:nvSpPr>
        <p:spPr>
          <a:xfrm>
            <a:off x="1018786" y="1464679"/>
            <a:ext cx="2681614" cy="5292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11291B"/>
                </a:solidFill>
                <a:latin typeface="Arial Nova" panose="020B0504020202020204" pitchFamily="34" charset="0"/>
                <a:cs typeface="Arial" panose="020B0604020202020204" pitchFamily="34" charset="0"/>
              </a:rPr>
              <a:t>Overview</a:t>
            </a:r>
          </a:p>
        </p:txBody>
      </p:sp>
      <p:sp>
        <p:nvSpPr>
          <p:cNvPr id="10" name="Content Placeholder 3">
            <a:extLst>
              <a:ext uri="{FF2B5EF4-FFF2-40B4-BE49-F238E27FC236}">
                <a16:creationId xmlns:a16="http://schemas.microsoft.com/office/drawing/2014/main" id="{F1071479-636C-0B95-D286-2F096456AD9B}"/>
              </a:ext>
            </a:extLst>
          </p:cNvPr>
          <p:cNvSpPr txBox="1">
            <a:spLocks/>
          </p:cNvSpPr>
          <p:nvPr/>
        </p:nvSpPr>
        <p:spPr>
          <a:xfrm>
            <a:off x="6988430" y="1467145"/>
            <a:ext cx="4272420" cy="48013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11291B"/>
                </a:solidFill>
                <a:latin typeface="Arial Nova" panose="020B0504020202020204" pitchFamily="34" charset="0"/>
                <a:cs typeface="Arial" panose="020B0604020202020204" pitchFamily="34" charset="0"/>
              </a:rPr>
              <a:t>Clustering Analysis</a:t>
            </a:r>
          </a:p>
        </p:txBody>
      </p:sp>
      <p:sp>
        <p:nvSpPr>
          <p:cNvPr id="11" name="Content Placeholder 3">
            <a:extLst>
              <a:ext uri="{FF2B5EF4-FFF2-40B4-BE49-F238E27FC236}">
                <a16:creationId xmlns:a16="http://schemas.microsoft.com/office/drawing/2014/main" id="{FF7749EC-742C-65BC-C32B-BDE50FFD0108}"/>
              </a:ext>
            </a:extLst>
          </p:cNvPr>
          <p:cNvSpPr txBox="1">
            <a:spLocks/>
          </p:cNvSpPr>
          <p:nvPr/>
        </p:nvSpPr>
        <p:spPr>
          <a:xfrm>
            <a:off x="1018786" y="4266866"/>
            <a:ext cx="4272420" cy="48013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11291B"/>
                </a:solidFill>
                <a:latin typeface="Arial Nova" panose="020B0504020202020204" pitchFamily="34" charset="0"/>
                <a:cs typeface="Arial" panose="020B0604020202020204" pitchFamily="34" charset="0"/>
              </a:rPr>
              <a:t>Inferential Analysis</a:t>
            </a:r>
          </a:p>
        </p:txBody>
      </p:sp>
      <p:sp>
        <p:nvSpPr>
          <p:cNvPr id="12" name="Content Placeholder 3">
            <a:extLst>
              <a:ext uri="{FF2B5EF4-FFF2-40B4-BE49-F238E27FC236}">
                <a16:creationId xmlns:a16="http://schemas.microsoft.com/office/drawing/2014/main" id="{1F8A5FE8-0E0D-0C11-A5DB-2225B855C50B}"/>
              </a:ext>
            </a:extLst>
          </p:cNvPr>
          <p:cNvSpPr txBox="1">
            <a:spLocks/>
          </p:cNvSpPr>
          <p:nvPr/>
        </p:nvSpPr>
        <p:spPr>
          <a:xfrm>
            <a:off x="6987260" y="4266866"/>
            <a:ext cx="4577222" cy="48013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11291B"/>
                </a:solidFill>
                <a:latin typeface="Arial Nova" panose="020B0504020202020204" pitchFamily="34" charset="0"/>
                <a:cs typeface="Arial" panose="020B0604020202020204" pitchFamily="34" charset="0"/>
              </a:rPr>
              <a:t>Time Series Forecasting</a:t>
            </a:r>
          </a:p>
        </p:txBody>
      </p:sp>
      <p:sp>
        <p:nvSpPr>
          <p:cNvPr id="24" name="Flowchart: Connector 23">
            <a:extLst>
              <a:ext uri="{FF2B5EF4-FFF2-40B4-BE49-F238E27FC236}">
                <a16:creationId xmlns:a16="http://schemas.microsoft.com/office/drawing/2014/main" id="{775CC5E9-9CC8-575A-160C-A5862A1F3075}"/>
              </a:ext>
            </a:extLst>
          </p:cNvPr>
          <p:cNvSpPr/>
          <p:nvPr/>
        </p:nvSpPr>
        <p:spPr>
          <a:xfrm>
            <a:off x="374340" y="1463877"/>
            <a:ext cx="635000" cy="635000"/>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Arial" panose="020B0604020202020204" pitchFamily="34" charset="0"/>
                <a:cs typeface="Arial" panose="020B0604020202020204" pitchFamily="34" charset="0"/>
              </a:rPr>
              <a:t>1</a:t>
            </a:r>
          </a:p>
        </p:txBody>
      </p:sp>
      <p:sp>
        <p:nvSpPr>
          <p:cNvPr id="25" name="Flowchart: Connector 24">
            <a:extLst>
              <a:ext uri="{FF2B5EF4-FFF2-40B4-BE49-F238E27FC236}">
                <a16:creationId xmlns:a16="http://schemas.microsoft.com/office/drawing/2014/main" id="{AC096161-2EC9-BC36-EBCE-A47D000D06C8}"/>
              </a:ext>
            </a:extLst>
          </p:cNvPr>
          <p:cNvSpPr/>
          <p:nvPr/>
        </p:nvSpPr>
        <p:spPr>
          <a:xfrm>
            <a:off x="6354299" y="1477779"/>
            <a:ext cx="635000" cy="635000"/>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Arial" panose="020B0604020202020204" pitchFamily="34" charset="0"/>
                <a:cs typeface="Arial" panose="020B0604020202020204" pitchFamily="34" charset="0"/>
              </a:rPr>
              <a:t>2</a:t>
            </a:r>
          </a:p>
        </p:txBody>
      </p:sp>
      <p:sp>
        <p:nvSpPr>
          <p:cNvPr id="26" name="Flowchart: Connector 25">
            <a:extLst>
              <a:ext uri="{FF2B5EF4-FFF2-40B4-BE49-F238E27FC236}">
                <a16:creationId xmlns:a16="http://schemas.microsoft.com/office/drawing/2014/main" id="{C355C6BA-FC70-3DE4-E9B8-6FEBE56F5C49}"/>
              </a:ext>
            </a:extLst>
          </p:cNvPr>
          <p:cNvSpPr/>
          <p:nvPr/>
        </p:nvSpPr>
        <p:spPr>
          <a:xfrm>
            <a:off x="373650" y="4266866"/>
            <a:ext cx="635000" cy="635000"/>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Arial" panose="020B0604020202020204" pitchFamily="34" charset="0"/>
                <a:cs typeface="Arial" panose="020B0604020202020204" pitchFamily="34" charset="0"/>
              </a:rPr>
              <a:t>3</a:t>
            </a:r>
          </a:p>
        </p:txBody>
      </p:sp>
      <p:sp>
        <p:nvSpPr>
          <p:cNvPr id="27" name="Flowchart: Connector 26">
            <a:extLst>
              <a:ext uri="{FF2B5EF4-FFF2-40B4-BE49-F238E27FC236}">
                <a16:creationId xmlns:a16="http://schemas.microsoft.com/office/drawing/2014/main" id="{8610B787-4B33-2F2A-AF93-0AB32A591313}"/>
              </a:ext>
            </a:extLst>
          </p:cNvPr>
          <p:cNvSpPr/>
          <p:nvPr/>
        </p:nvSpPr>
        <p:spPr>
          <a:xfrm>
            <a:off x="6352260" y="4265224"/>
            <a:ext cx="635000" cy="635000"/>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Arial" panose="020B0604020202020204" pitchFamily="34" charset="0"/>
                <a:cs typeface="Arial" panose="020B0604020202020204" pitchFamily="34" charset="0"/>
              </a:rPr>
              <a:t>4</a:t>
            </a:r>
          </a:p>
        </p:txBody>
      </p:sp>
      <p:sp>
        <p:nvSpPr>
          <p:cNvPr id="2" name="Content Placeholder 3">
            <a:extLst>
              <a:ext uri="{FF2B5EF4-FFF2-40B4-BE49-F238E27FC236}">
                <a16:creationId xmlns:a16="http://schemas.microsoft.com/office/drawing/2014/main" id="{7CA2FE89-8094-15DD-0601-3CCE60AEF3CD}"/>
              </a:ext>
            </a:extLst>
          </p:cNvPr>
          <p:cNvSpPr txBox="1">
            <a:spLocks/>
          </p:cNvSpPr>
          <p:nvPr/>
        </p:nvSpPr>
        <p:spPr>
          <a:xfrm>
            <a:off x="1040744" y="2359978"/>
            <a:ext cx="4826898" cy="101361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US" sz="1600" dirty="0">
                <a:solidFill>
                  <a:srgbClr val="11291B"/>
                </a:solidFill>
                <a:latin typeface="Arial Nova Light" panose="020B0304020202020204" pitchFamily="34" charset="0"/>
                <a:cs typeface="Arial" panose="020B0604020202020204" pitchFamily="34" charset="0"/>
              </a:rPr>
              <a:t>Consumption by Planning Area &amp; Dwelling Type</a:t>
            </a:r>
          </a:p>
          <a:p>
            <a:pPr>
              <a:buFont typeface="Wingdings" panose="05000000000000000000" pitchFamily="2" charset="2"/>
              <a:buChar char="§"/>
            </a:pPr>
            <a:r>
              <a:rPr lang="en-US" sz="1600" dirty="0">
                <a:solidFill>
                  <a:srgbClr val="11291B"/>
                </a:solidFill>
                <a:latin typeface="Arial Nova Light" panose="020B0304020202020204" pitchFamily="34" charset="0"/>
                <a:cs typeface="Arial" panose="020B0604020202020204" pitchFamily="34" charset="0"/>
              </a:rPr>
              <a:t>Electricity Consumption Trend</a:t>
            </a:r>
          </a:p>
          <a:p>
            <a:pPr>
              <a:buFont typeface="Wingdings" panose="05000000000000000000" pitchFamily="2" charset="2"/>
              <a:buChar char="§"/>
            </a:pPr>
            <a:r>
              <a:rPr lang="en-US" sz="1600" dirty="0">
                <a:solidFill>
                  <a:srgbClr val="11291B"/>
                </a:solidFill>
                <a:latin typeface="Arial Nova Light" panose="020B0304020202020204" pitchFamily="34" charset="0"/>
                <a:cs typeface="Arial" panose="020B0604020202020204" pitchFamily="34" charset="0"/>
              </a:rPr>
              <a:t>TBC</a:t>
            </a:r>
          </a:p>
        </p:txBody>
      </p:sp>
      <p:sp>
        <p:nvSpPr>
          <p:cNvPr id="3" name="Content Placeholder 3">
            <a:extLst>
              <a:ext uri="{FF2B5EF4-FFF2-40B4-BE49-F238E27FC236}">
                <a16:creationId xmlns:a16="http://schemas.microsoft.com/office/drawing/2014/main" id="{2D097927-CDE4-17BD-3300-EC31D4B7A247}"/>
              </a:ext>
            </a:extLst>
          </p:cNvPr>
          <p:cNvSpPr txBox="1">
            <a:spLocks/>
          </p:cNvSpPr>
          <p:nvPr/>
        </p:nvSpPr>
        <p:spPr>
          <a:xfrm>
            <a:off x="1040744" y="1845638"/>
            <a:ext cx="4826898" cy="27238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300" i="1" dirty="0">
                <a:solidFill>
                  <a:srgbClr val="11291B"/>
                </a:solidFill>
                <a:latin typeface="Arial Nova Light" panose="020B0304020202020204" pitchFamily="34" charset="0"/>
                <a:cs typeface="Arial" panose="020B0604020202020204" pitchFamily="34" charset="0"/>
              </a:rPr>
              <a:t>Provides an overview of electricity consumption in Singapore</a:t>
            </a:r>
          </a:p>
        </p:txBody>
      </p:sp>
      <p:sp>
        <p:nvSpPr>
          <p:cNvPr id="5" name="Content Placeholder 3">
            <a:extLst>
              <a:ext uri="{FF2B5EF4-FFF2-40B4-BE49-F238E27FC236}">
                <a16:creationId xmlns:a16="http://schemas.microsoft.com/office/drawing/2014/main" id="{186F93A3-1512-D9AE-1A57-EA3C786E1DAA}"/>
              </a:ext>
            </a:extLst>
          </p:cNvPr>
          <p:cNvSpPr txBox="1">
            <a:spLocks/>
          </p:cNvSpPr>
          <p:nvPr/>
        </p:nvSpPr>
        <p:spPr>
          <a:xfrm>
            <a:off x="7009696" y="1871188"/>
            <a:ext cx="4826898" cy="27238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300" i="1" dirty="0">
                <a:solidFill>
                  <a:srgbClr val="11291B"/>
                </a:solidFill>
                <a:latin typeface="Arial Nova Light" panose="020B0304020202020204" pitchFamily="34" charset="0"/>
                <a:cs typeface="Arial" panose="020B0604020202020204" pitchFamily="34" charset="0"/>
              </a:rPr>
              <a:t>Uncovers patterns through various clustering methods</a:t>
            </a:r>
          </a:p>
        </p:txBody>
      </p:sp>
      <p:sp>
        <p:nvSpPr>
          <p:cNvPr id="7" name="Content Placeholder 3">
            <a:extLst>
              <a:ext uri="{FF2B5EF4-FFF2-40B4-BE49-F238E27FC236}">
                <a16:creationId xmlns:a16="http://schemas.microsoft.com/office/drawing/2014/main" id="{E72BA0C7-D0E3-D220-9544-996A2329B9E0}"/>
              </a:ext>
            </a:extLst>
          </p:cNvPr>
          <p:cNvSpPr txBox="1">
            <a:spLocks/>
          </p:cNvSpPr>
          <p:nvPr/>
        </p:nvSpPr>
        <p:spPr>
          <a:xfrm>
            <a:off x="1018786" y="4654914"/>
            <a:ext cx="4826898" cy="27238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300" i="1" dirty="0">
                <a:solidFill>
                  <a:srgbClr val="11291B"/>
                </a:solidFill>
                <a:latin typeface="Arial Nova Light" panose="020B0304020202020204" pitchFamily="34" charset="0"/>
                <a:cs typeface="Arial" panose="020B0604020202020204" pitchFamily="34" charset="0"/>
              </a:rPr>
              <a:t>Draws inference from statistical tests with various parameters</a:t>
            </a:r>
          </a:p>
        </p:txBody>
      </p:sp>
      <p:sp>
        <p:nvSpPr>
          <p:cNvPr id="14" name="Content Placeholder 3">
            <a:extLst>
              <a:ext uri="{FF2B5EF4-FFF2-40B4-BE49-F238E27FC236}">
                <a16:creationId xmlns:a16="http://schemas.microsoft.com/office/drawing/2014/main" id="{82FF0E78-0E6F-E252-DF0C-9ACCD94B87E8}"/>
              </a:ext>
            </a:extLst>
          </p:cNvPr>
          <p:cNvSpPr txBox="1">
            <a:spLocks/>
          </p:cNvSpPr>
          <p:nvPr/>
        </p:nvSpPr>
        <p:spPr>
          <a:xfrm>
            <a:off x="7015659" y="4654914"/>
            <a:ext cx="4826898" cy="272382"/>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300" i="1" dirty="0">
                <a:solidFill>
                  <a:srgbClr val="11291B"/>
                </a:solidFill>
                <a:latin typeface="Arial Nova Light" panose="020B0304020202020204" pitchFamily="34" charset="0"/>
                <a:cs typeface="Arial" panose="020B0604020202020204" pitchFamily="34" charset="0"/>
              </a:rPr>
              <a:t>Predict future consumption trends with various models</a:t>
            </a:r>
          </a:p>
        </p:txBody>
      </p:sp>
      <p:sp>
        <p:nvSpPr>
          <p:cNvPr id="15" name="Content Placeholder 3">
            <a:extLst>
              <a:ext uri="{FF2B5EF4-FFF2-40B4-BE49-F238E27FC236}">
                <a16:creationId xmlns:a16="http://schemas.microsoft.com/office/drawing/2014/main" id="{29CF9FD5-29B9-70B5-B5C3-CF3E42912877}"/>
              </a:ext>
            </a:extLst>
          </p:cNvPr>
          <p:cNvSpPr txBox="1">
            <a:spLocks/>
          </p:cNvSpPr>
          <p:nvPr/>
        </p:nvSpPr>
        <p:spPr>
          <a:xfrm>
            <a:off x="7008526" y="2359978"/>
            <a:ext cx="4826898" cy="66377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US" sz="1600" dirty="0">
                <a:solidFill>
                  <a:srgbClr val="11291B"/>
                </a:solidFill>
                <a:latin typeface="Arial Nova Light" panose="020B0304020202020204" pitchFamily="34" charset="0"/>
                <a:cs typeface="Arial" panose="020B0604020202020204" pitchFamily="34" charset="0"/>
              </a:rPr>
              <a:t>Hierarchical Clustering</a:t>
            </a:r>
          </a:p>
          <a:p>
            <a:pPr>
              <a:buFont typeface="Wingdings" panose="05000000000000000000" pitchFamily="2" charset="2"/>
              <a:buChar char="§"/>
            </a:pPr>
            <a:r>
              <a:rPr lang="en-US" sz="1600" dirty="0">
                <a:solidFill>
                  <a:srgbClr val="11291B"/>
                </a:solidFill>
                <a:latin typeface="Arial Nova Light" panose="020B0304020202020204" pitchFamily="34" charset="0"/>
                <a:cs typeface="Arial" panose="020B0604020202020204" pitchFamily="34" charset="0"/>
              </a:rPr>
              <a:t>Time Series Clustering</a:t>
            </a:r>
          </a:p>
        </p:txBody>
      </p:sp>
      <p:sp>
        <p:nvSpPr>
          <p:cNvPr id="16" name="Content Placeholder 3">
            <a:extLst>
              <a:ext uri="{FF2B5EF4-FFF2-40B4-BE49-F238E27FC236}">
                <a16:creationId xmlns:a16="http://schemas.microsoft.com/office/drawing/2014/main" id="{4BA383A3-A8B5-D33B-1516-B856B6509B54}"/>
              </a:ext>
            </a:extLst>
          </p:cNvPr>
          <p:cNvSpPr txBox="1">
            <a:spLocks/>
          </p:cNvSpPr>
          <p:nvPr/>
        </p:nvSpPr>
        <p:spPr>
          <a:xfrm>
            <a:off x="1007033" y="5140025"/>
            <a:ext cx="4826898" cy="66377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US" sz="1600" dirty="0">
                <a:solidFill>
                  <a:srgbClr val="11291B"/>
                </a:solidFill>
                <a:latin typeface="Arial Nova Light" panose="020B0304020202020204" pitchFamily="34" charset="0"/>
                <a:cs typeface="Arial" panose="020B0604020202020204" pitchFamily="34" charset="0"/>
              </a:rPr>
              <a:t>ANOVA</a:t>
            </a:r>
          </a:p>
          <a:p>
            <a:pPr>
              <a:buFont typeface="Wingdings" panose="05000000000000000000" pitchFamily="2" charset="2"/>
              <a:buChar char="§"/>
            </a:pPr>
            <a:r>
              <a:rPr lang="en-US" sz="1600" dirty="0">
                <a:solidFill>
                  <a:srgbClr val="11291B"/>
                </a:solidFill>
                <a:latin typeface="Arial Nova Light" panose="020B0304020202020204" pitchFamily="34" charset="0"/>
                <a:cs typeface="Arial" panose="020B0604020202020204" pitchFamily="34" charset="0"/>
              </a:rPr>
              <a:t>Correlation Analysis (TBC)</a:t>
            </a:r>
          </a:p>
        </p:txBody>
      </p:sp>
      <p:sp>
        <p:nvSpPr>
          <p:cNvPr id="17" name="Content Placeholder 3">
            <a:extLst>
              <a:ext uri="{FF2B5EF4-FFF2-40B4-BE49-F238E27FC236}">
                <a16:creationId xmlns:a16="http://schemas.microsoft.com/office/drawing/2014/main" id="{23658FBF-87C0-8C64-65C1-B59515374C56}"/>
              </a:ext>
            </a:extLst>
          </p:cNvPr>
          <p:cNvSpPr txBox="1">
            <a:spLocks/>
          </p:cNvSpPr>
          <p:nvPr/>
        </p:nvSpPr>
        <p:spPr>
          <a:xfrm>
            <a:off x="6974815" y="5140025"/>
            <a:ext cx="4826898" cy="663771"/>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US" sz="1600" dirty="0">
                <a:solidFill>
                  <a:srgbClr val="11291B"/>
                </a:solidFill>
                <a:latin typeface="Arial Nova Light" panose="020B0304020202020204" pitchFamily="34" charset="0"/>
                <a:cs typeface="Arial" panose="020B0604020202020204" pitchFamily="34" charset="0"/>
              </a:rPr>
              <a:t>Forecasting </a:t>
            </a:r>
          </a:p>
          <a:p>
            <a:pPr>
              <a:buFont typeface="Wingdings" panose="05000000000000000000" pitchFamily="2" charset="2"/>
              <a:buChar char="§"/>
            </a:pPr>
            <a:r>
              <a:rPr lang="en-US" sz="1600" dirty="0">
                <a:solidFill>
                  <a:srgbClr val="11291B"/>
                </a:solidFill>
                <a:latin typeface="Arial Nova Light" panose="020B0304020202020204" pitchFamily="34" charset="0"/>
                <a:cs typeface="Arial" panose="020B0604020202020204" pitchFamily="34" charset="0"/>
              </a:rPr>
              <a:t>Slope Graph (TBC)</a:t>
            </a:r>
          </a:p>
        </p:txBody>
      </p:sp>
    </p:spTree>
    <p:extLst>
      <p:ext uri="{BB962C8B-B14F-4D97-AF65-F5344CB8AC3E}">
        <p14:creationId xmlns:p14="http://schemas.microsoft.com/office/powerpoint/2010/main" val="3680173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C2DD1A-BCF6-0B35-F172-60F3DA90258C}"/>
              </a:ext>
            </a:extLst>
          </p:cNvPr>
          <p:cNvSpPr>
            <a:spLocks noGrp="1"/>
          </p:cNvSpPr>
          <p:nvPr>
            <p:ph type="title"/>
          </p:nvPr>
        </p:nvSpPr>
        <p:spPr>
          <a:xfrm>
            <a:off x="374564" y="326313"/>
            <a:ext cx="2850019" cy="701731"/>
          </a:xfrm>
        </p:spPr>
        <p:txBody>
          <a:bodyPr/>
          <a:lstStyle/>
          <a:p>
            <a:pPr algn="ctr"/>
            <a:r>
              <a:rPr lang="en-US" dirty="0">
                <a:solidFill>
                  <a:srgbClr val="11291B"/>
                </a:solidFill>
              </a:rPr>
              <a:t>Overview</a:t>
            </a:r>
          </a:p>
        </p:txBody>
      </p:sp>
      <p:sp>
        <p:nvSpPr>
          <p:cNvPr id="2" name="Content Placeholder 3">
            <a:extLst>
              <a:ext uri="{FF2B5EF4-FFF2-40B4-BE49-F238E27FC236}">
                <a16:creationId xmlns:a16="http://schemas.microsoft.com/office/drawing/2014/main" id="{629D3C93-B7C8-54D6-1D71-22D826A6A374}"/>
              </a:ext>
            </a:extLst>
          </p:cNvPr>
          <p:cNvSpPr txBox="1">
            <a:spLocks/>
          </p:cNvSpPr>
          <p:nvPr/>
        </p:nvSpPr>
        <p:spPr>
          <a:xfrm>
            <a:off x="477073" y="941272"/>
            <a:ext cx="11084450" cy="584775"/>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600" dirty="0">
                <a:solidFill>
                  <a:srgbClr val="11291B"/>
                </a:solidFill>
                <a:latin typeface="Arial Nova Light" panose="020B0304020202020204" pitchFamily="34" charset="0"/>
                <a:cs typeface="Arial" panose="020B0604020202020204" pitchFamily="34" charset="0"/>
              </a:rPr>
              <a:t>Through the integration of interactive features, this section offers valuable insights into the electricity consumption patterns in Singapore. Users are free to explore and visualize the data by regions, planning areas and dwelling types over time.</a:t>
            </a:r>
          </a:p>
        </p:txBody>
      </p:sp>
      <p:sp>
        <p:nvSpPr>
          <p:cNvPr id="3" name="Rectangle 2">
            <a:extLst>
              <a:ext uri="{FF2B5EF4-FFF2-40B4-BE49-F238E27FC236}">
                <a16:creationId xmlns:a16="http://schemas.microsoft.com/office/drawing/2014/main" id="{9AF7710B-C4C3-C144-1B83-467A6E730C93}"/>
              </a:ext>
            </a:extLst>
          </p:cNvPr>
          <p:cNvSpPr/>
          <p:nvPr/>
        </p:nvSpPr>
        <p:spPr>
          <a:xfrm>
            <a:off x="4873166" y="2968668"/>
            <a:ext cx="2292263" cy="584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Insert screenshot here</a:t>
            </a:r>
          </a:p>
        </p:txBody>
      </p:sp>
    </p:spTree>
    <p:extLst>
      <p:ext uri="{BB962C8B-B14F-4D97-AF65-F5344CB8AC3E}">
        <p14:creationId xmlns:p14="http://schemas.microsoft.com/office/powerpoint/2010/main" val="2270204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22C85E0D-348F-8877-0CBD-2A1515DD178B}"/>
              </a:ext>
            </a:extLst>
          </p:cNvPr>
          <p:cNvSpPr txBox="1">
            <a:spLocks/>
          </p:cNvSpPr>
          <p:nvPr/>
        </p:nvSpPr>
        <p:spPr>
          <a:xfrm>
            <a:off x="303158" y="116978"/>
            <a:ext cx="10515600" cy="646331"/>
          </a:xfrm>
          <a:prstGeom prst="rect">
            <a:avLst/>
          </a:prstGeom>
        </p:spPr>
        <p:txBody>
          <a:bodyPr vert="horz"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11291B"/>
                </a:solidFill>
                <a:latin typeface="Arial" panose="020B0604020202020204" pitchFamily="34" charset="0"/>
                <a:cs typeface="Arial" panose="020B0604020202020204" pitchFamily="34" charset="0"/>
              </a:rPr>
              <a:t>Consumption by Planning Areas</a:t>
            </a:r>
          </a:p>
        </p:txBody>
      </p:sp>
      <p:sp>
        <p:nvSpPr>
          <p:cNvPr id="3" name="TextBox 2">
            <a:extLst>
              <a:ext uri="{FF2B5EF4-FFF2-40B4-BE49-F238E27FC236}">
                <a16:creationId xmlns:a16="http://schemas.microsoft.com/office/drawing/2014/main" id="{2B99364D-6397-6069-2DE8-329C473F1F07}"/>
              </a:ext>
            </a:extLst>
          </p:cNvPr>
          <p:cNvSpPr txBox="1"/>
          <p:nvPr/>
        </p:nvSpPr>
        <p:spPr>
          <a:xfrm>
            <a:off x="327542" y="667303"/>
            <a:ext cx="3366634" cy="369332"/>
          </a:xfrm>
          <a:prstGeom prst="rect">
            <a:avLst/>
          </a:prstGeom>
          <a:noFill/>
        </p:spPr>
        <p:txBody>
          <a:bodyPr wrap="square">
            <a:spAutoFit/>
          </a:bodyPr>
          <a:lstStyle/>
          <a:p>
            <a:pPr marL="0" indent="0">
              <a:buNone/>
            </a:pPr>
            <a:r>
              <a:rPr lang="en-US" sz="1800" b="1" dirty="0">
                <a:solidFill>
                  <a:srgbClr val="11291B"/>
                </a:solidFill>
                <a:latin typeface="Arial Nova Light" panose="020B0304020202020204" pitchFamily="34" charset="0"/>
                <a:cs typeface="Arial" panose="020B0604020202020204" pitchFamily="34" charset="0"/>
              </a:rPr>
              <a:t>User Interface &amp; Parameters</a:t>
            </a:r>
          </a:p>
        </p:txBody>
      </p:sp>
    </p:spTree>
    <p:extLst>
      <p:ext uri="{BB962C8B-B14F-4D97-AF65-F5344CB8AC3E}">
        <p14:creationId xmlns:p14="http://schemas.microsoft.com/office/powerpoint/2010/main" val="2391908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6C87BB-2C24-8456-3AB4-822505A72560}"/>
              </a:ext>
            </a:extLst>
          </p:cNvPr>
          <p:cNvSpPr>
            <a:spLocks noGrp="1"/>
          </p:cNvSpPr>
          <p:nvPr>
            <p:ph type="title"/>
          </p:nvPr>
        </p:nvSpPr>
        <p:spPr>
          <a:xfrm>
            <a:off x="498230" y="383964"/>
            <a:ext cx="10515600" cy="701731"/>
          </a:xfrm>
        </p:spPr>
        <p:txBody>
          <a:bodyPr/>
          <a:lstStyle/>
          <a:p>
            <a:r>
              <a:rPr lang="en-US" dirty="0"/>
              <a:t>Clustering Analysis</a:t>
            </a:r>
          </a:p>
        </p:txBody>
      </p:sp>
      <p:sp>
        <p:nvSpPr>
          <p:cNvPr id="2" name="Content Placeholder 3">
            <a:extLst>
              <a:ext uri="{FF2B5EF4-FFF2-40B4-BE49-F238E27FC236}">
                <a16:creationId xmlns:a16="http://schemas.microsoft.com/office/drawing/2014/main" id="{2E160244-32BD-F413-B9FC-3A8B6E22ED1D}"/>
              </a:ext>
            </a:extLst>
          </p:cNvPr>
          <p:cNvSpPr txBox="1">
            <a:spLocks/>
          </p:cNvSpPr>
          <p:nvPr/>
        </p:nvSpPr>
        <p:spPr>
          <a:xfrm>
            <a:off x="498230" y="1085695"/>
            <a:ext cx="11084450" cy="584775"/>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600" dirty="0">
                <a:solidFill>
                  <a:schemeClr val="bg1"/>
                </a:solidFill>
                <a:latin typeface="Arial Nova Light" panose="020B0304020202020204" pitchFamily="34" charset="0"/>
                <a:cs typeface="Arial" panose="020B0604020202020204" pitchFamily="34" charset="0"/>
              </a:rPr>
              <a:t>A range of clustering methods are provided in this section to uncover clusters with distinct electricity consumption patterns based on parameters calibrated by users.</a:t>
            </a:r>
          </a:p>
        </p:txBody>
      </p:sp>
      <p:sp>
        <p:nvSpPr>
          <p:cNvPr id="4" name="Rectangle 3">
            <a:extLst>
              <a:ext uri="{FF2B5EF4-FFF2-40B4-BE49-F238E27FC236}">
                <a16:creationId xmlns:a16="http://schemas.microsoft.com/office/drawing/2014/main" id="{70E46EA2-F1C3-8B0D-CBA7-11A191565371}"/>
              </a:ext>
            </a:extLst>
          </p:cNvPr>
          <p:cNvSpPr/>
          <p:nvPr/>
        </p:nvSpPr>
        <p:spPr>
          <a:xfrm>
            <a:off x="4873166" y="2968668"/>
            <a:ext cx="2292263" cy="584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Insert screenshot here</a:t>
            </a:r>
          </a:p>
        </p:txBody>
      </p:sp>
    </p:spTree>
    <p:extLst>
      <p:ext uri="{BB962C8B-B14F-4D97-AF65-F5344CB8AC3E}">
        <p14:creationId xmlns:p14="http://schemas.microsoft.com/office/powerpoint/2010/main" val="1162015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AABAD10-67DE-D350-81BA-B0F95BBA10BA}"/>
              </a:ext>
            </a:extLst>
          </p:cNvPr>
          <p:cNvPicPr>
            <a:picLocks noChangeAspect="1"/>
          </p:cNvPicPr>
          <p:nvPr/>
        </p:nvPicPr>
        <p:blipFill rotWithShape="1">
          <a:blip r:embed="rId2"/>
          <a:srcRect l="11409" t="5118" r="1182"/>
          <a:stretch/>
        </p:blipFill>
        <p:spPr>
          <a:xfrm>
            <a:off x="303158" y="1414272"/>
            <a:ext cx="5812285" cy="3450336"/>
          </a:xfrm>
          <a:prstGeom prst="rect">
            <a:avLst/>
          </a:prstGeom>
        </p:spPr>
      </p:pic>
      <p:sp>
        <p:nvSpPr>
          <p:cNvPr id="7" name="Title 2">
            <a:extLst>
              <a:ext uri="{FF2B5EF4-FFF2-40B4-BE49-F238E27FC236}">
                <a16:creationId xmlns:a16="http://schemas.microsoft.com/office/drawing/2014/main" id="{EEEE16B6-479A-E377-7B74-3D7F8D8741A6}"/>
              </a:ext>
            </a:extLst>
          </p:cNvPr>
          <p:cNvSpPr>
            <a:spLocks noGrp="1"/>
          </p:cNvSpPr>
          <p:nvPr>
            <p:ph type="title"/>
          </p:nvPr>
        </p:nvSpPr>
        <p:spPr>
          <a:xfrm>
            <a:off x="303158" y="116978"/>
            <a:ext cx="10515600" cy="646331"/>
          </a:xfrm>
        </p:spPr>
        <p:txBody>
          <a:bodyPr/>
          <a:lstStyle/>
          <a:p>
            <a:r>
              <a:rPr lang="en-US" sz="4000" dirty="0"/>
              <a:t>Hierarchical Clustering</a:t>
            </a:r>
          </a:p>
        </p:txBody>
      </p:sp>
      <p:sp>
        <p:nvSpPr>
          <p:cNvPr id="8" name="Content Placeholder 3">
            <a:extLst>
              <a:ext uri="{FF2B5EF4-FFF2-40B4-BE49-F238E27FC236}">
                <a16:creationId xmlns:a16="http://schemas.microsoft.com/office/drawing/2014/main" id="{B4F2B95B-1A8D-C99A-E85F-188C7DC052F5}"/>
              </a:ext>
            </a:extLst>
          </p:cNvPr>
          <p:cNvSpPr txBox="1">
            <a:spLocks/>
          </p:cNvSpPr>
          <p:nvPr/>
        </p:nvSpPr>
        <p:spPr>
          <a:xfrm>
            <a:off x="6193536" y="1414272"/>
            <a:ext cx="5803392" cy="4757200"/>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User to select a </a:t>
            </a:r>
            <a:r>
              <a:rPr lang="en-US" sz="1600" b="1" dirty="0">
                <a:solidFill>
                  <a:srgbClr val="11291B"/>
                </a:solidFill>
                <a:latin typeface="Arial Nova Light" panose="020B0304020202020204" pitchFamily="34" charset="0"/>
                <a:cs typeface="Arial" panose="020B0604020202020204" pitchFamily="34" charset="0"/>
              </a:rPr>
              <a:t>distance function</a:t>
            </a:r>
            <a:r>
              <a:rPr lang="en-US" sz="1600" dirty="0">
                <a:solidFill>
                  <a:srgbClr val="11291B"/>
                </a:solidFill>
                <a:latin typeface="Arial Nova Light" panose="020B0304020202020204" pitchFamily="34" charset="0"/>
                <a:cs typeface="Arial" panose="020B0604020202020204" pitchFamily="34" charset="0"/>
              </a:rPr>
              <a:t> from the drop-down list.</a:t>
            </a: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This table helps user </a:t>
            </a:r>
            <a:r>
              <a:rPr lang="en-US" sz="1600" b="1" dirty="0">
                <a:solidFill>
                  <a:srgbClr val="11291B"/>
                </a:solidFill>
                <a:latin typeface="Arial Nova Light" panose="020B0304020202020204" pitchFamily="34" charset="0"/>
                <a:cs typeface="Arial" panose="020B0604020202020204" pitchFamily="34" charset="0"/>
              </a:rPr>
              <a:t>determine the best clustering method </a:t>
            </a:r>
            <a:r>
              <a:rPr lang="en-US" sz="1600" dirty="0">
                <a:solidFill>
                  <a:srgbClr val="11291B"/>
                </a:solidFill>
                <a:latin typeface="Arial Nova Light" panose="020B0304020202020204" pitchFamily="34" charset="0"/>
                <a:cs typeface="Arial" panose="020B0604020202020204" pitchFamily="34" charset="0"/>
              </a:rPr>
              <a:t>based on the distance function selected in 1. The clustering method with higher optimum value is recommended.</a:t>
            </a:r>
            <a:endParaRPr lang="en-US" sz="1200" dirty="0">
              <a:solidFill>
                <a:srgbClr val="11291B"/>
              </a:solidFill>
              <a:latin typeface="Arial Nova Light" panose="020B0304020202020204" pitchFamily="34" charset="0"/>
              <a:cs typeface="Arial" panose="020B0604020202020204" pitchFamily="34" charset="0"/>
            </a:endParaRP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User to select a </a:t>
            </a:r>
            <a:r>
              <a:rPr lang="en-US" sz="1600" b="1" dirty="0">
                <a:solidFill>
                  <a:srgbClr val="11291B"/>
                </a:solidFill>
                <a:latin typeface="Arial Nova Light" panose="020B0304020202020204" pitchFamily="34" charset="0"/>
                <a:cs typeface="Arial" panose="020B0604020202020204" pitchFamily="34" charset="0"/>
              </a:rPr>
              <a:t>clustering method </a:t>
            </a:r>
            <a:r>
              <a:rPr lang="en-US" sz="1600" dirty="0">
                <a:solidFill>
                  <a:srgbClr val="11291B"/>
                </a:solidFill>
                <a:latin typeface="Arial Nova Light" panose="020B0304020202020204" pitchFamily="34" charset="0"/>
                <a:cs typeface="Arial" panose="020B0604020202020204" pitchFamily="34" charset="0"/>
              </a:rPr>
              <a:t>from the drop-down list.</a:t>
            </a: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A silhouette graph helps user </a:t>
            </a:r>
            <a:r>
              <a:rPr lang="en-US" sz="1600" b="1" dirty="0">
                <a:solidFill>
                  <a:srgbClr val="11291B"/>
                </a:solidFill>
                <a:latin typeface="Arial Nova Light" panose="020B0304020202020204" pitchFamily="34" charset="0"/>
                <a:cs typeface="Arial" panose="020B0604020202020204" pitchFamily="34" charset="0"/>
              </a:rPr>
              <a:t>determine the optimal number of cluster</a:t>
            </a:r>
            <a:r>
              <a:rPr lang="en-US" sz="1600" dirty="0">
                <a:solidFill>
                  <a:srgbClr val="11291B"/>
                </a:solidFill>
                <a:latin typeface="Arial Nova Light" panose="020B0304020202020204" pitchFamily="34" charset="0"/>
                <a:cs typeface="Arial" panose="020B0604020202020204" pitchFamily="34" charset="0"/>
              </a:rPr>
              <a:t>. </a:t>
            </a: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User to input the </a:t>
            </a:r>
            <a:r>
              <a:rPr lang="en-US" sz="1600" b="1" dirty="0">
                <a:solidFill>
                  <a:srgbClr val="11291B"/>
                </a:solidFill>
                <a:latin typeface="Arial Nova Light" panose="020B0304020202020204" pitchFamily="34" charset="0"/>
                <a:cs typeface="Arial" panose="020B0604020202020204" pitchFamily="34" charset="0"/>
              </a:rPr>
              <a:t>number of clusters</a:t>
            </a:r>
            <a:r>
              <a:rPr lang="en-US" sz="1600" dirty="0">
                <a:solidFill>
                  <a:srgbClr val="11291B"/>
                </a:solidFill>
                <a:latin typeface="Arial Nova Light" panose="020B0304020202020204" pitchFamily="34" charset="0"/>
                <a:cs typeface="Arial" panose="020B0604020202020204" pitchFamily="34" charset="0"/>
              </a:rPr>
              <a:t>.</a:t>
            </a: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The </a:t>
            </a:r>
            <a:r>
              <a:rPr lang="en-US" sz="1600" b="1" dirty="0">
                <a:solidFill>
                  <a:srgbClr val="11291B"/>
                </a:solidFill>
                <a:latin typeface="Arial Nova Light" panose="020B0304020202020204" pitchFamily="34" charset="0"/>
                <a:cs typeface="Arial" panose="020B0604020202020204" pitchFamily="34" charset="0"/>
              </a:rPr>
              <a:t>heatmap with dendrogram </a:t>
            </a:r>
            <a:r>
              <a:rPr lang="en-US" sz="1600" dirty="0">
                <a:solidFill>
                  <a:srgbClr val="11291B"/>
                </a:solidFill>
                <a:latin typeface="Arial Nova Light" panose="020B0304020202020204" pitchFamily="34" charset="0"/>
                <a:cs typeface="Arial" panose="020B0604020202020204" pitchFamily="34" charset="0"/>
              </a:rPr>
              <a:t>shows the clusters based on the selected criteria. Users can hover over the heatmap to view more information of the planning areas.</a:t>
            </a: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The </a:t>
            </a:r>
            <a:r>
              <a:rPr lang="en-US" sz="1600" b="1" dirty="0">
                <a:solidFill>
                  <a:srgbClr val="11291B"/>
                </a:solidFill>
                <a:latin typeface="Arial Nova Light" panose="020B0304020202020204" pitchFamily="34" charset="0"/>
                <a:cs typeface="Arial" panose="020B0604020202020204" pitchFamily="34" charset="0"/>
              </a:rPr>
              <a:t>choropleth map </a:t>
            </a:r>
            <a:r>
              <a:rPr lang="en-US" sz="1600" dirty="0">
                <a:solidFill>
                  <a:srgbClr val="11291B"/>
                </a:solidFill>
                <a:latin typeface="Arial Nova Light" panose="020B0304020202020204" pitchFamily="34" charset="0"/>
                <a:cs typeface="Arial" panose="020B0604020202020204" pitchFamily="34" charset="0"/>
              </a:rPr>
              <a:t>shows the geographical location of the clusters. Users can hover over the choropleth map to view more information of the planning areas.</a:t>
            </a: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User to select a </a:t>
            </a:r>
            <a:r>
              <a:rPr lang="en-US" sz="1600" b="1" dirty="0">
                <a:solidFill>
                  <a:srgbClr val="11291B"/>
                </a:solidFill>
                <a:latin typeface="Arial Nova Light" panose="020B0304020202020204" pitchFamily="34" charset="0"/>
                <a:cs typeface="Arial" panose="020B0604020202020204" pitchFamily="34" charset="0"/>
              </a:rPr>
              <a:t>seriation algorithm </a:t>
            </a:r>
            <a:r>
              <a:rPr lang="en-US" sz="1600" dirty="0">
                <a:solidFill>
                  <a:srgbClr val="11291B"/>
                </a:solidFill>
                <a:latin typeface="Arial Nova Light" panose="020B0304020202020204" pitchFamily="34" charset="0"/>
                <a:cs typeface="Arial" panose="020B0604020202020204" pitchFamily="34" charset="0"/>
              </a:rPr>
              <a:t>from the drop-down list. This selection specify the method for ordering the rows and/or columns of the heatmap.</a:t>
            </a:r>
          </a:p>
        </p:txBody>
      </p:sp>
      <p:sp>
        <p:nvSpPr>
          <p:cNvPr id="10" name="TextBox 9">
            <a:extLst>
              <a:ext uri="{FF2B5EF4-FFF2-40B4-BE49-F238E27FC236}">
                <a16:creationId xmlns:a16="http://schemas.microsoft.com/office/drawing/2014/main" id="{C8233E5D-75A2-DE88-FC2F-861C9ADD0716}"/>
              </a:ext>
            </a:extLst>
          </p:cNvPr>
          <p:cNvSpPr txBox="1"/>
          <p:nvPr/>
        </p:nvSpPr>
        <p:spPr>
          <a:xfrm>
            <a:off x="327542" y="667303"/>
            <a:ext cx="3366634" cy="369332"/>
          </a:xfrm>
          <a:prstGeom prst="rect">
            <a:avLst/>
          </a:prstGeom>
          <a:noFill/>
        </p:spPr>
        <p:txBody>
          <a:bodyPr wrap="square">
            <a:spAutoFit/>
          </a:bodyPr>
          <a:lstStyle/>
          <a:p>
            <a:pPr marL="0" indent="0">
              <a:buNone/>
            </a:pPr>
            <a:r>
              <a:rPr lang="en-US" sz="1800" b="1" dirty="0">
                <a:solidFill>
                  <a:srgbClr val="B2894B"/>
                </a:solidFill>
                <a:latin typeface="Arial Nova Light" panose="020B0304020202020204" pitchFamily="34" charset="0"/>
                <a:cs typeface="Arial" panose="020B0604020202020204" pitchFamily="34" charset="0"/>
              </a:rPr>
              <a:t>User Interface &amp; Parameters</a:t>
            </a:r>
          </a:p>
        </p:txBody>
      </p:sp>
      <p:sp>
        <p:nvSpPr>
          <p:cNvPr id="11" name="Flowchart: Connector 10">
            <a:extLst>
              <a:ext uri="{FF2B5EF4-FFF2-40B4-BE49-F238E27FC236}">
                <a16:creationId xmlns:a16="http://schemas.microsoft.com/office/drawing/2014/main" id="{CC697B82-124C-67DB-FF85-3D87F0CDB600}"/>
              </a:ext>
            </a:extLst>
          </p:cNvPr>
          <p:cNvSpPr/>
          <p:nvPr/>
        </p:nvSpPr>
        <p:spPr>
          <a:xfrm>
            <a:off x="1763408" y="1687598"/>
            <a:ext cx="284028" cy="284028"/>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1</a:t>
            </a:r>
          </a:p>
        </p:txBody>
      </p:sp>
      <p:sp>
        <p:nvSpPr>
          <p:cNvPr id="12" name="Flowchart: Connector 11">
            <a:extLst>
              <a:ext uri="{FF2B5EF4-FFF2-40B4-BE49-F238E27FC236}">
                <a16:creationId xmlns:a16="http://schemas.microsoft.com/office/drawing/2014/main" id="{3C80FAC0-B117-2435-F055-F37857519C4C}"/>
              </a:ext>
            </a:extLst>
          </p:cNvPr>
          <p:cNvSpPr/>
          <p:nvPr/>
        </p:nvSpPr>
        <p:spPr>
          <a:xfrm>
            <a:off x="303158" y="2125474"/>
            <a:ext cx="284028" cy="284028"/>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2</a:t>
            </a:r>
          </a:p>
        </p:txBody>
      </p:sp>
      <p:sp>
        <p:nvSpPr>
          <p:cNvPr id="13" name="Flowchart: Connector 12">
            <a:extLst>
              <a:ext uri="{FF2B5EF4-FFF2-40B4-BE49-F238E27FC236}">
                <a16:creationId xmlns:a16="http://schemas.microsoft.com/office/drawing/2014/main" id="{CC9D5A1C-D280-E0C6-FBB9-1662D3EE668D}"/>
              </a:ext>
            </a:extLst>
          </p:cNvPr>
          <p:cNvSpPr/>
          <p:nvPr/>
        </p:nvSpPr>
        <p:spPr>
          <a:xfrm>
            <a:off x="339735" y="3698963"/>
            <a:ext cx="284028" cy="284028"/>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3</a:t>
            </a:r>
          </a:p>
        </p:txBody>
      </p:sp>
    </p:spTree>
    <p:extLst>
      <p:ext uri="{BB962C8B-B14F-4D97-AF65-F5344CB8AC3E}">
        <p14:creationId xmlns:p14="http://schemas.microsoft.com/office/powerpoint/2010/main" val="224256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B3B6024-FB46-51F6-8557-11E3DC023C24}"/>
              </a:ext>
            </a:extLst>
          </p:cNvPr>
          <p:cNvPicPr>
            <a:picLocks noChangeAspect="1"/>
          </p:cNvPicPr>
          <p:nvPr/>
        </p:nvPicPr>
        <p:blipFill rotWithShape="1">
          <a:blip r:embed="rId2"/>
          <a:srcRect l="11908" t="7519"/>
          <a:stretch/>
        </p:blipFill>
        <p:spPr>
          <a:xfrm>
            <a:off x="550612" y="1402646"/>
            <a:ext cx="5447853" cy="3142014"/>
          </a:xfrm>
          <a:prstGeom prst="rect">
            <a:avLst/>
          </a:prstGeom>
        </p:spPr>
      </p:pic>
      <p:sp>
        <p:nvSpPr>
          <p:cNvPr id="7" name="Title 2">
            <a:extLst>
              <a:ext uri="{FF2B5EF4-FFF2-40B4-BE49-F238E27FC236}">
                <a16:creationId xmlns:a16="http://schemas.microsoft.com/office/drawing/2014/main" id="{EEEE16B6-479A-E377-7B74-3D7F8D8741A6}"/>
              </a:ext>
            </a:extLst>
          </p:cNvPr>
          <p:cNvSpPr>
            <a:spLocks noGrp="1"/>
          </p:cNvSpPr>
          <p:nvPr>
            <p:ph type="title"/>
          </p:nvPr>
        </p:nvSpPr>
        <p:spPr>
          <a:xfrm>
            <a:off x="303158" y="116978"/>
            <a:ext cx="10515600" cy="646331"/>
          </a:xfrm>
        </p:spPr>
        <p:txBody>
          <a:bodyPr/>
          <a:lstStyle/>
          <a:p>
            <a:r>
              <a:rPr lang="en-US" sz="4000" dirty="0"/>
              <a:t>Time Series Clustering</a:t>
            </a:r>
          </a:p>
        </p:txBody>
      </p:sp>
      <p:sp>
        <p:nvSpPr>
          <p:cNvPr id="8" name="Content Placeholder 3">
            <a:extLst>
              <a:ext uri="{FF2B5EF4-FFF2-40B4-BE49-F238E27FC236}">
                <a16:creationId xmlns:a16="http://schemas.microsoft.com/office/drawing/2014/main" id="{B4F2B95B-1A8D-C99A-E85F-188C7DC052F5}"/>
              </a:ext>
            </a:extLst>
          </p:cNvPr>
          <p:cNvSpPr txBox="1">
            <a:spLocks/>
          </p:cNvSpPr>
          <p:nvPr/>
        </p:nvSpPr>
        <p:spPr>
          <a:xfrm>
            <a:off x="6193537" y="1378828"/>
            <a:ext cx="5803392" cy="1806648"/>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User to select a </a:t>
            </a:r>
            <a:r>
              <a:rPr lang="en-US" sz="1600" b="1" dirty="0">
                <a:solidFill>
                  <a:srgbClr val="11291B"/>
                </a:solidFill>
                <a:latin typeface="Arial Nova Light" panose="020B0304020202020204" pitchFamily="34" charset="0"/>
                <a:cs typeface="Arial" panose="020B0604020202020204" pitchFamily="34" charset="0"/>
              </a:rPr>
              <a:t>clustering method</a:t>
            </a:r>
            <a:r>
              <a:rPr lang="en-US" sz="1600" dirty="0">
                <a:solidFill>
                  <a:srgbClr val="11291B"/>
                </a:solidFill>
                <a:latin typeface="Arial Nova Light" panose="020B0304020202020204" pitchFamily="34" charset="0"/>
                <a:cs typeface="Arial" panose="020B0604020202020204" pitchFamily="34" charset="0"/>
              </a:rPr>
              <a:t> from the drop-down list.</a:t>
            </a: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User to select a </a:t>
            </a:r>
            <a:r>
              <a:rPr lang="en-US" sz="1600" b="1" dirty="0">
                <a:solidFill>
                  <a:srgbClr val="11291B"/>
                </a:solidFill>
                <a:latin typeface="Arial Nova Light" panose="020B0304020202020204" pitchFamily="34" charset="0"/>
                <a:cs typeface="Arial" panose="020B0604020202020204" pitchFamily="34" charset="0"/>
              </a:rPr>
              <a:t>distance function </a:t>
            </a:r>
            <a:r>
              <a:rPr lang="en-US" sz="1600" dirty="0">
                <a:solidFill>
                  <a:srgbClr val="11291B"/>
                </a:solidFill>
                <a:latin typeface="Arial Nova Light" panose="020B0304020202020204" pitchFamily="34" charset="0"/>
                <a:cs typeface="Arial" panose="020B0604020202020204" pitchFamily="34" charset="0"/>
              </a:rPr>
              <a:t>from the drop-down list.</a:t>
            </a: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User to input the </a:t>
            </a:r>
            <a:r>
              <a:rPr lang="en-US" sz="1600" b="1" dirty="0">
                <a:solidFill>
                  <a:srgbClr val="11291B"/>
                </a:solidFill>
                <a:latin typeface="Arial Nova Light" panose="020B0304020202020204" pitchFamily="34" charset="0"/>
                <a:cs typeface="Arial" panose="020B0604020202020204" pitchFamily="34" charset="0"/>
              </a:rPr>
              <a:t>number of clusters</a:t>
            </a:r>
            <a:r>
              <a:rPr lang="en-US" sz="1600" dirty="0">
                <a:solidFill>
                  <a:srgbClr val="11291B"/>
                </a:solidFill>
                <a:latin typeface="Arial Nova Light" panose="020B0304020202020204" pitchFamily="34" charset="0"/>
                <a:cs typeface="Arial" panose="020B0604020202020204" pitchFamily="34" charset="0"/>
              </a:rPr>
              <a:t>.</a:t>
            </a:r>
          </a:p>
          <a:p>
            <a:pPr marL="342900" indent="-342900">
              <a:buFont typeface="+mj-lt"/>
              <a:buAutoNum type="arabicPeriod"/>
            </a:pPr>
            <a:r>
              <a:rPr lang="en-US" sz="1600" dirty="0">
                <a:solidFill>
                  <a:srgbClr val="11291B"/>
                </a:solidFill>
                <a:latin typeface="Arial Nova Light" panose="020B0304020202020204" pitchFamily="34" charset="0"/>
                <a:cs typeface="Arial" panose="020B0604020202020204" pitchFamily="34" charset="0"/>
              </a:rPr>
              <a:t>The line charts of consumption over time are grouped by cluster and shown in a facet view to display the trend of each cluster.</a:t>
            </a:r>
          </a:p>
        </p:txBody>
      </p:sp>
      <p:sp>
        <p:nvSpPr>
          <p:cNvPr id="10" name="TextBox 9">
            <a:extLst>
              <a:ext uri="{FF2B5EF4-FFF2-40B4-BE49-F238E27FC236}">
                <a16:creationId xmlns:a16="http://schemas.microsoft.com/office/drawing/2014/main" id="{C8233E5D-75A2-DE88-FC2F-861C9ADD0716}"/>
              </a:ext>
            </a:extLst>
          </p:cNvPr>
          <p:cNvSpPr txBox="1"/>
          <p:nvPr/>
        </p:nvSpPr>
        <p:spPr>
          <a:xfrm>
            <a:off x="327542" y="667303"/>
            <a:ext cx="3366634" cy="369332"/>
          </a:xfrm>
          <a:prstGeom prst="rect">
            <a:avLst/>
          </a:prstGeom>
          <a:noFill/>
        </p:spPr>
        <p:txBody>
          <a:bodyPr wrap="square">
            <a:spAutoFit/>
          </a:bodyPr>
          <a:lstStyle/>
          <a:p>
            <a:pPr marL="0" indent="0">
              <a:buNone/>
            </a:pPr>
            <a:r>
              <a:rPr lang="en-US" sz="1800" b="1" dirty="0">
                <a:solidFill>
                  <a:srgbClr val="B2894B"/>
                </a:solidFill>
                <a:latin typeface="Arial Nova Light" panose="020B0304020202020204" pitchFamily="34" charset="0"/>
                <a:cs typeface="Arial" panose="020B0604020202020204" pitchFamily="34" charset="0"/>
              </a:rPr>
              <a:t>User Interface &amp; Parameters</a:t>
            </a:r>
          </a:p>
        </p:txBody>
      </p:sp>
      <p:sp>
        <p:nvSpPr>
          <p:cNvPr id="11" name="Flowchart: Connector 10">
            <a:extLst>
              <a:ext uri="{FF2B5EF4-FFF2-40B4-BE49-F238E27FC236}">
                <a16:creationId xmlns:a16="http://schemas.microsoft.com/office/drawing/2014/main" id="{CC697B82-124C-67DB-FF85-3D87F0CDB600}"/>
              </a:ext>
            </a:extLst>
          </p:cNvPr>
          <p:cNvSpPr/>
          <p:nvPr/>
        </p:nvSpPr>
        <p:spPr>
          <a:xfrm>
            <a:off x="1153808" y="5041983"/>
            <a:ext cx="284028" cy="284028"/>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1</a:t>
            </a:r>
          </a:p>
        </p:txBody>
      </p:sp>
      <p:sp>
        <p:nvSpPr>
          <p:cNvPr id="12" name="Flowchart: Connector 11">
            <a:extLst>
              <a:ext uri="{FF2B5EF4-FFF2-40B4-BE49-F238E27FC236}">
                <a16:creationId xmlns:a16="http://schemas.microsoft.com/office/drawing/2014/main" id="{3C80FAC0-B117-2435-F055-F37857519C4C}"/>
              </a:ext>
            </a:extLst>
          </p:cNvPr>
          <p:cNvSpPr/>
          <p:nvPr/>
        </p:nvSpPr>
        <p:spPr>
          <a:xfrm>
            <a:off x="1868845" y="5151008"/>
            <a:ext cx="284028" cy="284028"/>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2</a:t>
            </a:r>
          </a:p>
        </p:txBody>
      </p:sp>
      <p:sp>
        <p:nvSpPr>
          <p:cNvPr id="13" name="Flowchart: Connector 12">
            <a:extLst>
              <a:ext uri="{FF2B5EF4-FFF2-40B4-BE49-F238E27FC236}">
                <a16:creationId xmlns:a16="http://schemas.microsoft.com/office/drawing/2014/main" id="{CC9D5A1C-D280-E0C6-FBB9-1662D3EE668D}"/>
              </a:ext>
            </a:extLst>
          </p:cNvPr>
          <p:cNvSpPr/>
          <p:nvPr/>
        </p:nvSpPr>
        <p:spPr>
          <a:xfrm>
            <a:off x="2561470" y="5196686"/>
            <a:ext cx="284028" cy="284028"/>
          </a:xfrm>
          <a:prstGeom prst="flowChartConnector">
            <a:avLst/>
          </a:prstGeom>
          <a:solidFill>
            <a:srgbClr val="B28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3</a:t>
            </a:r>
          </a:p>
        </p:txBody>
      </p:sp>
    </p:spTree>
    <p:extLst>
      <p:ext uri="{BB962C8B-B14F-4D97-AF65-F5344CB8AC3E}">
        <p14:creationId xmlns:p14="http://schemas.microsoft.com/office/powerpoint/2010/main" val="1506585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C2DD1A-BCF6-0B35-F172-60F3DA90258C}"/>
              </a:ext>
            </a:extLst>
          </p:cNvPr>
          <p:cNvSpPr>
            <a:spLocks noGrp="1"/>
          </p:cNvSpPr>
          <p:nvPr>
            <p:ph type="title"/>
          </p:nvPr>
        </p:nvSpPr>
        <p:spPr>
          <a:xfrm>
            <a:off x="477073" y="326313"/>
            <a:ext cx="5909005" cy="701731"/>
          </a:xfrm>
        </p:spPr>
        <p:txBody>
          <a:bodyPr/>
          <a:lstStyle/>
          <a:p>
            <a:r>
              <a:rPr lang="en-US" dirty="0">
                <a:solidFill>
                  <a:srgbClr val="11291B"/>
                </a:solidFill>
              </a:rPr>
              <a:t>Inferential Analysis</a:t>
            </a:r>
          </a:p>
        </p:txBody>
      </p:sp>
      <p:sp>
        <p:nvSpPr>
          <p:cNvPr id="2" name="Content Placeholder 3">
            <a:extLst>
              <a:ext uri="{FF2B5EF4-FFF2-40B4-BE49-F238E27FC236}">
                <a16:creationId xmlns:a16="http://schemas.microsoft.com/office/drawing/2014/main" id="{629D3C93-B7C8-54D6-1D71-22D826A6A374}"/>
              </a:ext>
            </a:extLst>
          </p:cNvPr>
          <p:cNvSpPr txBox="1">
            <a:spLocks/>
          </p:cNvSpPr>
          <p:nvPr/>
        </p:nvSpPr>
        <p:spPr>
          <a:xfrm>
            <a:off x="477073" y="941272"/>
            <a:ext cx="11084450" cy="338554"/>
          </a:xfrm>
          <a:prstGeom prst="rect">
            <a:avLst/>
          </a:prstGeom>
        </p:spPr>
        <p:txBody>
          <a:bodyPr vert="horz" wrap="square"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600" dirty="0">
                <a:solidFill>
                  <a:srgbClr val="11291B"/>
                </a:solidFill>
                <a:latin typeface="Arial Nova Light" panose="020B0304020202020204" pitchFamily="34" charset="0"/>
                <a:cs typeface="Arial" panose="020B0604020202020204" pitchFamily="34" charset="0"/>
              </a:rPr>
              <a:t>TBC</a:t>
            </a:r>
          </a:p>
        </p:txBody>
      </p:sp>
      <p:sp>
        <p:nvSpPr>
          <p:cNvPr id="3" name="Rectangle 2">
            <a:extLst>
              <a:ext uri="{FF2B5EF4-FFF2-40B4-BE49-F238E27FC236}">
                <a16:creationId xmlns:a16="http://schemas.microsoft.com/office/drawing/2014/main" id="{9AF7710B-C4C3-C144-1B83-467A6E730C93}"/>
              </a:ext>
            </a:extLst>
          </p:cNvPr>
          <p:cNvSpPr/>
          <p:nvPr/>
        </p:nvSpPr>
        <p:spPr>
          <a:xfrm>
            <a:off x="4873166" y="2968668"/>
            <a:ext cx="2292263" cy="584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Insert screenshot here</a:t>
            </a:r>
          </a:p>
        </p:txBody>
      </p:sp>
    </p:spTree>
    <p:extLst>
      <p:ext uri="{BB962C8B-B14F-4D97-AF65-F5344CB8AC3E}">
        <p14:creationId xmlns:p14="http://schemas.microsoft.com/office/powerpoint/2010/main" val="2312493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654A7397-5863-16F6-C7C7-C36BA1B8DD3B}"/>
              </a:ext>
            </a:extLst>
          </p:cNvPr>
          <p:cNvSpPr txBox="1">
            <a:spLocks/>
          </p:cNvSpPr>
          <p:nvPr/>
        </p:nvSpPr>
        <p:spPr>
          <a:xfrm>
            <a:off x="303158" y="116978"/>
            <a:ext cx="10515600" cy="646331"/>
          </a:xfrm>
          <a:prstGeom prst="rect">
            <a:avLst/>
          </a:prstGeom>
        </p:spPr>
        <p:txBody>
          <a:bodyPr vert="horz"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11291B"/>
                </a:solidFill>
                <a:latin typeface="Arial" panose="020B0604020202020204" pitchFamily="34" charset="0"/>
                <a:cs typeface="Arial" panose="020B0604020202020204" pitchFamily="34" charset="0"/>
              </a:rPr>
              <a:t>ANOVA </a:t>
            </a:r>
          </a:p>
        </p:txBody>
      </p:sp>
      <p:sp>
        <p:nvSpPr>
          <p:cNvPr id="6" name="TextBox 5">
            <a:extLst>
              <a:ext uri="{FF2B5EF4-FFF2-40B4-BE49-F238E27FC236}">
                <a16:creationId xmlns:a16="http://schemas.microsoft.com/office/drawing/2014/main" id="{274E5F73-E267-DB16-2382-F54362654E94}"/>
              </a:ext>
            </a:extLst>
          </p:cNvPr>
          <p:cNvSpPr txBox="1"/>
          <p:nvPr/>
        </p:nvSpPr>
        <p:spPr>
          <a:xfrm>
            <a:off x="327542" y="667303"/>
            <a:ext cx="3366634" cy="369332"/>
          </a:xfrm>
          <a:prstGeom prst="rect">
            <a:avLst/>
          </a:prstGeom>
          <a:noFill/>
        </p:spPr>
        <p:txBody>
          <a:bodyPr wrap="square">
            <a:spAutoFit/>
          </a:bodyPr>
          <a:lstStyle/>
          <a:p>
            <a:pPr marL="0" indent="0">
              <a:buNone/>
            </a:pPr>
            <a:r>
              <a:rPr lang="en-US" sz="1800" b="1" dirty="0">
                <a:solidFill>
                  <a:srgbClr val="11291B"/>
                </a:solidFill>
                <a:latin typeface="Arial Nova Light" panose="020B0304020202020204" pitchFamily="34" charset="0"/>
                <a:cs typeface="Arial" panose="020B0604020202020204" pitchFamily="34" charset="0"/>
              </a:rPr>
              <a:t>User Interface &amp; Parameters</a:t>
            </a:r>
          </a:p>
        </p:txBody>
      </p:sp>
    </p:spTree>
    <p:extLst>
      <p:ext uri="{BB962C8B-B14F-4D97-AF65-F5344CB8AC3E}">
        <p14:creationId xmlns:p14="http://schemas.microsoft.com/office/powerpoint/2010/main" val="3022321224"/>
      </p:ext>
    </p:extLst>
  </p:cSld>
  <p:clrMapOvr>
    <a:masterClrMapping/>
  </p:clrMapOvr>
</p:sld>
</file>

<file path=ppt/theme/theme1.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rmAutofit fontScale="55000" lnSpcReduction="20000"/>
      </a:bodyPr>
      <a:lstStyle>
        <a:defPPr algn="l">
          <a:defRPr dirty="0" smtClean="0">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513</TotalTime>
  <Words>421</Words>
  <Application>Microsoft Office PowerPoint</Application>
  <PresentationFormat>Widescreen</PresentationFormat>
  <Paragraphs>64</Paragraphs>
  <Slides>11</Slides>
  <Notes>1</Notes>
  <HiddenSlides>0</HiddenSlides>
  <MMClips>0</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11</vt:i4>
      </vt:variant>
    </vt:vector>
  </HeadingPairs>
  <TitlesOfParts>
    <vt:vector size="22" baseType="lpstr">
      <vt:lpstr>Arial</vt:lpstr>
      <vt:lpstr>Arial Nova</vt:lpstr>
      <vt:lpstr>Arial Nova Light</vt:lpstr>
      <vt:lpstr>Calibri</vt:lpstr>
      <vt:lpstr>Calibri Light</vt:lpstr>
      <vt:lpstr>Wingdings</vt:lpstr>
      <vt:lpstr>3_Custom Design</vt:lpstr>
      <vt:lpstr>2_Custom Design</vt:lpstr>
      <vt:lpstr>4_Custom Design</vt:lpstr>
      <vt:lpstr>1_Custom Design</vt:lpstr>
      <vt:lpstr>Custom Design</vt:lpstr>
      <vt:lpstr>Singapore Power Visual</vt:lpstr>
      <vt:lpstr>Content Page</vt:lpstr>
      <vt:lpstr>Overview</vt:lpstr>
      <vt:lpstr>PowerPoint Presentation</vt:lpstr>
      <vt:lpstr>Clustering Analysis</vt:lpstr>
      <vt:lpstr>Hierarchical Clustering</vt:lpstr>
      <vt:lpstr>Time Series Clustering</vt:lpstr>
      <vt:lpstr>Inferential Analysis</vt:lpstr>
      <vt:lpstr>PowerPoint Presentation</vt:lpstr>
      <vt:lpstr>Time Series Forecasting</vt:lpstr>
      <vt:lpstr>Time Series Forecasting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LAW Shiang Rou</dc:creator>
  <cp:lastModifiedBy>LAW Shiang Rou</cp:lastModifiedBy>
  <cp:revision>14</cp:revision>
  <dcterms:created xsi:type="dcterms:W3CDTF">2023-03-25T11:45:29Z</dcterms:created>
  <dcterms:modified xsi:type="dcterms:W3CDTF">2023-03-26T10:15:07Z</dcterms:modified>
</cp:coreProperties>
</file>

<file path=docProps/thumbnail.jpeg>
</file>